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3067050"/>
            <a:ext cx="84296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0991"/>
            <a:ext cx="7920880" cy="682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37804"/>
            <a:ext cx="9217024" cy="58755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1031" y="505204"/>
            <a:ext cx="9217024" cy="44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90550"/>
            <a:ext cx="8208912" cy="4282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33192"/>
            <a:ext cx="7662242" cy="62498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286750" cy="5238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5660851"/>
            <a:ext cx="7591425" cy="1152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65766" y="283427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766762"/>
            <a:ext cx="822007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85293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308198"/>
            <a:ext cx="8229600" cy="535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5661248"/>
            <a:ext cx="5876925" cy="523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6288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2896"/>
            <a:ext cx="7049959" cy="21100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3238" y="2238462"/>
            <a:ext cx="6730994" cy="45227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88088" y="3429000"/>
            <a:ext cx="5112568" cy="17521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48128" y="279420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008"/>
            <a:ext cx="8239125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0629" y="3429000"/>
            <a:ext cx="81915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4077072"/>
            <a:ext cx="7724775" cy="447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40416" y="4077072"/>
            <a:ext cx="800100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3552" y="4589884"/>
            <a:ext cx="77628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40416" y="4653136"/>
            <a:ext cx="847725" cy="371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49264" y="5137494"/>
            <a:ext cx="7753350" cy="4762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895040" y="5172894"/>
            <a:ext cx="790575" cy="3714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87376" y="5821200"/>
            <a:ext cx="7477125" cy="4667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832304" y="263691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8248650" cy="3800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991419"/>
            <a:ext cx="6096000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01686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104900"/>
            <a:ext cx="838200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9418320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785812"/>
            <a:ext cx="792480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87" y="1900237"/>
            <a:ext cx="7362825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5233"/>
            <a:ext cx="794385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377" y="5310336"/>
            <a:ext cx="782002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657225"/>
            <a:ext cx="7848600" cy="5543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88839"/>
            <a:ext cx="8208912" cy="42119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381125"/>
            <a:ext cx="83534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719262"/>
            <a:ext cx="78771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162925"/>
            <a:ext cx="7289626" cy="657844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60648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6158" y="908720"/>
            <a:ext cx="33600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7450" y="1533865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1784" y="2181937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87450" y="3397389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784" y="4045461"/>
            <a:ext cx="33600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487450" y="4682179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51784" y="5330251"/>
            <a:ext cx="475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771525"/>
            <a:ext cx="784860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1795462"/>
            <a:ext cx="786765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3" y="115402"/>
            <a:ext cx="7394972" cy="66259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11824" y="2780928"/>
            <a:ext cx="48245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3792" y="3429000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1503" y="4042459"/>
            <a:ext cx="43268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1503" y="5304099"/>
            <a:ext cx="43268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20688"/>
            <a:ext cx="8041159" cy="39173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124744"/>
            <a:ext cx="8191500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490537"/>
            <a:ext cx="8210550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247900"/>
            <a:ext cx="8258175" cy="236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3573016"/>
            <a:ext cx="8424936" cy="10370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571500"/>
            <a:ext cx="82772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290637"/>
            <a:ext cx="840105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564904"/>
            <a:ext cx="8424936" cy="31683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7488832" cy="649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04008"/>
            <a:ext cx="8220075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9312" y="3467447"/>
            <a:ext cx="795337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8446" y="3467446"/>
            <a:ext cx="8668073" cy="29138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2025-11-05T06:09:28Z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