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9"/>
  </p:handoutMasterIdLst>
  <p:sldIdLst>
    <p:sldId id="302" r:id="rId2"/>
    <p:sldId id="304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1" r:id="rId30"/>
    <p:sldId id="332" r:id="rId31"/>
    <p:sldId id="334" r:id="rId32"/>
    <p:sldId id="335" r:id="rId33"/>
    <p:sldId id="333" r:id="rId34"/>
    <p:sldId id="336" r:id="rId35"/>
    <p:sldId id="338" r:id="rId36"/>
    <p:sldId id="339" r:id="rId37"/>
    <p:sldId id="337" r:id="rId38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3675" y="3028950"/>
            <a:ext cx="672465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136989"/>
            <a:ext cx="5904656" cy="6532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428750"/>
            <a:ext cx="8201025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8543" y="611650"/>
            <a:ext cx="8143875" cy="82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2824162"/>
            <a:ext cx="8201025" cy="120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881062"/>
            <a:ext cx="83248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9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2090737"/>
            <a:ext cx="824865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9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404664"/>
            <a:ext cx="8191500" cy="48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052736"/>
            <a:ext cx="8239125" cy="4876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544" y="1988840"/>
            <a:ext cx="4572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8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514350"/>
            <a:ext cx="8277225" cy="582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024062"/>
            <a:ext cx="4572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58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14300"/>
            <a:ext cx="8229600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6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16632"/>
            <a:ext cx="7560840" cy="663857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2030981"/>
            <a:ext cx="457200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7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300037"/>
            <a:ext cx="8296275" cy="625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41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693438"/>
            <a:ext cx="7776864" cy="604793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06231"/>
            <a:ext cx="8928992" cy="514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52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04987"/>
            <a:ext cx="8229600" cy="3248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414337"/>
            <a:ext cx="8201025" cy="602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16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1204912"/>
            <a:ext cx="82486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6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1304925"/>
            <a:ext cx="82867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37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95376"/>
            <a:ext cx="7632848" cy="6645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16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1685925"/>
            <a:ext cx="81629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2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981075"/>
            <a:ext cx="8315325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0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728787"/>
            <a:ext cx="822960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73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95994"/>
            <a:ext cx="8239125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3195" y="4797152"/>
            <a:ext cx="7791450" cy="127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1906513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2674195"/>
            <a:ext cx="78343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074906" y="3403400"/>
            <a:ext cx="78343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9048328" y="481175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595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1357312"/>
            <a:ext cx="82772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91683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415074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2674195"/>
            <a:ext cx="78343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 5"/>
          <p:cNvSpPr/>
          <p:nvPr/>
        </p:nvSpPr>
        <p:spPr>
          <a:xfrm>
            <a:off x="2074906" y="3403400"/>
            <a:ext cx="78343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3359696" y="4827086"/>
            <a:ext cx="78343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8258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47206"/>
            <a:ext cx="7993137" cy="67171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124744"/>
            <a:ext cx="32403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18211" y="3312359"/>
            <a:ext cx="26779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5437" y="3995266"/>
            <a:ext cx="194088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40289" y="5453677"/>
            <a:ext cx="11354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12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90182"/>
            <a:ext cx="6840760" cy="657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88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804862"/>
            <a:ext cx="820102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72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781050"/>
            <a:ext cx="823912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34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3" y="1556792"/>
            <a:ext cx="9615438" cy="54814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3895" y="2272329"/>
            <a:ext cx="841057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15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1166812"/>
            <a:ext cx="8401050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55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2319337"/>
            <a:ext cx="10420350" cy="221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021920"/>
            <a:ext cx="103691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07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2090737"/>
            <a:ext cx="1184910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393162"/>
            <a:ext cx="11613182" cy="19080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887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908720"/>
            <a:ext cx="4448175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43786" y="1412776"/>
            <a:ext cx="447675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91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836712"/>
            <a:ext cx="8286750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2195" y="2294384"/>
            <a:ext cx="8220075" cy="441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31704" y="1517087"/>
            <a:ext cx="27363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20260" y="2996952"/>
            <a:ext cx="370413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95895" y="5323463"/>
            <a:ext cx="107656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12188" y="6110542"/>
            <a:ext cx="107656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41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1695450"/>
            <a:ext cx="7458075" cy="346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10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980728"/>
            <a:ext cx="2124075" cy="590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772816"/>
            <a:ext cx="82010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795462"/>
            <a:ext cx="8229600" cy="3267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4350" y="1015453"/>
            <a:ext cx="821055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6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991003"/>
            <a:ext cx="8201025" cy="5857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3875" y="223365"/>
            <a:ext cx="8210550" cy="80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0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9696" y="116632"/>
            <a:ext cx="5184576" cy="6573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75</cp:revision>
  <dcterms:created xsi:type="dcterms:W3CDTF">2015-09-16T06:44:00Z</dcterms:created>
  <dcterms:modified xsi:type="dcterms:W3CDTF">2025-11-05T05:32:58Z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