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4A10A1-BF4B-480A-AD14-0B0D83B1FDD2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CF740F-F275-4D4E-BE9C-FF28FA2158C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4955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CF740F-F275-4D4E-BE9C-FF28FA2158C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769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0137" y="2152650"/>
            <a:ext cx="9991725" cy="2552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6632"/>
            <a:ext cx="7534275" cy="1143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5422" y="1369268"/>
            <a:ext cx="7172325" cy="5372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8773" y="1988840"/>
            <a:ext cx="2809875" cy="27717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40216" y="70941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666750"/>
            <a:ext cx="7639050" cy="552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8052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376237"/>
            <a:ext cx="718185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409700"/>
            <a:ext cx="7515225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7251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478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823912"/>
            <a:ext cx="6905625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284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-17114"/>
            <a:ext cx="6624736" cy="68595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40050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7500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71437"/>
            <a:ext cx="7620000" cy="671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0212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74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481137"/>
            <a:ext cx="63150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05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/>
          <a:srcRect b="55774"/>
          <a:stretch/>
        </p:blipFill>
        <p:spPr>
          <a:xfrm>
            <a:off x="1919536" y="0"/>
            <a:ext cx="7658100" cy="380392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7689" y="3331886"/>
            <a:ext cx="4896544" cy="337790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37403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960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1104900"/>
            <a:ext cx="7029450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993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9325" y="347662"/>
            <a:ext cx="7753350" cy="616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16288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52400"/>
            <a:ext cx="7496175" cy="65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2903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95879"/>
            <a:ext cx="5904656" cy="6645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62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157412"/>
            <a:ext cx="69627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9953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188640"/>
            <a:ext cx="7000875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0969" y="4398218"/>
            <a:ext cx="6934200" cy="234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025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233487"/>
            <a:ext cx="696277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5030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3137" y="1157287"/>
            <a:ext cx="7705725" cy="4543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128712"/>
            <a:ext cx="75438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442912"/>
            <a:ext cx="7524750" cy="5972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7728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790575"/>
            <a:ext cx="75819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551720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1128712"/>
            <a:ext cx="7172325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433387"/>
            <a:ext cx="7524750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4584"/>
            <a:ext cx="7515225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56889" y="2856359"/>
            <a:ext cx="1143000" cy="428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0" y="3356992"/>
            <a:ext cx="6257925" cy="11620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67608" y="4591050"/>
            <a:ext cx="6638925" cy="1800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51301" y="273888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1</Words>
  <Application>Microsoft Office PowerPoint</Application>
  <PresentationFormat>宽屏</PresentationFormat>
  <Paragraphs>1</Paragraphs>
  <Slides>24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8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2025-11-05T03:45:56Z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