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3" r:id="rId3"/>
    <p:sldId id="305" r:id="rId4"/>
    <p:sldId id="304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2" r:id="rId30"/>
    <p:sldId id="333" r:id="rId31"/>
    <p:sldId id="331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1487" y="3028950"/>
            <a:ext cx="36290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738312"/>
            <a:ext cx="82486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38262"/>
            <a:ext cx="8286750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7128792" cy="6673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433512"/>
            <a:ext cx="83343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852487"/>
            <a:ext cx="8296275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692696"/>
            <a:ext cx="82391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3392760"/>
            <a:ext cx="82677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2114550"/>
            <a:ext cx="691515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8391525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123950"/>
            <a:ext cx="833437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809625"/>
            <a:ext cx="83153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90687"/>
            <a:ext cx="11734800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551062"/>
            <a:ext cx="8296275" cy="1905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439" y="3639294"/>
            <a:ext cx="8029575" cy="108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724025"/>
            <a:ext cx="8162925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781050"/>
            <a:ext cx="82581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462087"/>
            <a:ext cx="8267700" cy="3933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1212" y="476250"/>
            <a:ext cx="802957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471612"/>
            <a:ext cx="8229600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895350"/>
            <a:ext cx="8334375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8884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460471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55472" y="2625447"/>
            <a:ext cx="74370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2338" y="3310692"/>
            <a:ext cx="84261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55472" y="5322347"/>
            <a:ext cx="74370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152525"/>
            <a:ext cx="8258175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77281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365949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7044" y="2418461"/>
            <a:ext cx="74370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43910" y="3103706"/>
            <a:ext cx="84261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7044" y="4420881"/>
            <a:ext cx="74370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943910" y="5106126"/>
            <a:ext cx="84261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16632"/>
            <a:ext cx="8885584" cy="4717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0082" y="593826"/>
            <a:ext cx="7884342" cy="388829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2090" y="4581128"/>
            <a:ext cx="7902302" cy="2191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2281237"/>
            <a:ext cx="11744325" cy="2295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17032"/>
            <a:ext cx="11560794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862" y="3086100"/>
            <a:ext cx="60102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2328862"/>
            <a:ext cx="1181100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360" y="3645024"/>
            <a:ext cx="1166614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928687"/>
            <a:ext cx="45148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1933"/>
            <a:ext cx="8496944" cy="6731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8277225" cy="4114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437112"/>
            <a:ext cx="8334375" cy="1866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3380" y="1772816"/>
            <a:ext cx="17267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94078" y="2397849"/>
            <a:ext cx="17267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91122" y="2999733"/>
            <a:ext cx="22247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64152" y="2999733"/>
            <a:ext cx="14755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63889" y="4353971"/>
            <a:ext cx="967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95920" y="4979004"/>
            <a:ext cx="967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91944" y="4979004"/>
            <a:ext cx="967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68760"/>
            <a:ext cx="8248650" cy="1866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2195" y="3284984"/>
            <a:ext cx="8181975" cy="3152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600056" y="119675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15134" y="1868083"/>
            <a:ext cx="24887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43934" y="3222321"/>
            <a:ext cx="17400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3043" y="3222321"/>
            <a:ext cx="17400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63853" y="3870503"/>
            <a:ext cx="944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7751" y="3870503"/>
            <a:ext cx="944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56319" y="4541835"/>
            <a:ext cx="9441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36126" y="5166868"/>
            <a:ext cx="18440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282962" y="5805264"/>
            <a:ext cx="11172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52387"/>
            <a:ext cx="8305800" cy="6753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719262"/>
            <a:ext cx="8172450" cy="3419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58049"/>
            <a:ext cx="7992888" cy="6683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