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9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44" r:id="rId32"/>
    <p:sldId id="333" r:id="rId33"/>
    <p:sldId id="335" r:id="rId34"/>
    <p:sldId id="336" r:id="rId35"/>
    <p:sldId id="337" r:id="rId36"/>
    <p:sldId id="338" r:id="rId37"/>
    <p:sldId id="339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3076575"/>
            <a:ext cx="5295900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738187"/>
            <a:ext cx="83343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27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50751"/>
            <a:ext cx="8220075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344" y="3459063"/>
            <a:ext cx="826770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8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80728"/>
            <a:ext cx="828675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151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16632"/>
            <a:ext cx="5472608" cy="6667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449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1090612"/>
            <a:ext cx="84010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40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68760"/>
            <a:ext cx="8334375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7649" y="2708920"/>
            <a:ext cx="823912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8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12776"/>
            <a:ext cx="8305800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905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704850"/>
            <a:ext cx="84010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094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5475" y="766762"/>
            <a:ext cx="8401050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8541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764704"/>
            <a:ext cx="8096250" cy="589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92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3498" r="4168"/>
          <a:stretch/>
        </p:blipFill>
        <p:spPr>
          <a:xfrm>
            <a:off x="1271464" y="692696"/>
            <a:ext cx="8955338" cy="590465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16632"/>
            <a:ext cx="9171362" cy="552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44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776287"/>
            <a:ext cx="8286750" cy="5305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50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471612"/>
            <a:ext cx="8258175" cy="391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486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548680"/>
            <a:ext cx="8277225" cy="452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3931" y="5157192"/>
            <a:ext cx="817245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53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566862"/>
            <a:ext cx="832485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328498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92756" y="4005064"/>
            <a:ext cx="718376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4508" y="4653136"/>
            <a:ext cx="85639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587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114425"/>
            <a:ext cx="8258175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44710" y="1844824"/>
            <a:ext cx="4677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1540" y="2400409"/>
            <a:ext cx="67989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3130" y="3094890"/>
            <a:ext cx="67989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05814" y="3766222"/>
            <a:ext cx="4677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30451" y="5085184"/>
            <a:ext cx="67989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18472" y="4425427"/>
            <a:ext cx="67989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024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419969"/>
            <a:ext cx="82486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b="40196"/>
          <a:stretch/>
        </p:blipFill>
        <p:spPr>
          <a:xfrm>
            <a:off x="1847528" y="2068041"/>
            <a:ext cx="8267700" cy="395324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343397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90868" y="2003154"/>
            <a:ext cx="6724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52377" y="2686060"/>
            <a:ext cx="6724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12132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0868" y="4688481"/>
            <a:ext cx="6724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52377" y="5371387"/>
            <a:ext cx="67243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40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124075"/>
            <a:ext cx="82867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7809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5354" y="3405961"/>
            <a:ext cx="7379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7967" y="4054143"/>
            <a:ext cx="73791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3157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44624"/>
            <a:ext cx="6624736" cy="6753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266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268760"/>
            <a:ext cx="838200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036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785937"/>
            <a:ext cx="8239125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000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b="18992"/>
          <a:stretch/>
        </p:blipFill>
        <p:spPr>
          <a:xfrm>
            <a:off x="1991544" y="692696"/>
            <a:ext cx="8267700" cy="59182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31390" y="1844824"/>
            <a:ext cx="156075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6894" y="2493006"/>
            <a:ext cx="12893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0772" y="3212976"/>
            <a:ext cx="18772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389132" y="3944631"/>
            <a:ext cx="1877276" cy="4924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85496" y="4578678"/>
            <a:ext cx="249062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80919" y="5307883"/>
            <a:ext cx="18552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053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414587"/>
            <a:ext cx="8248650" cy="202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81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834833" cy="6615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74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3" y="144623"/>
            <a:ext cx="7983612" cy="6596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64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20688"/>
            <a:ext cx="8401050" cy="220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6614" y="2924944"/>
            <a:ext cx="817245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6178" y="140038"/>
            <a:ext cx="8698384" cy="487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6452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0268"/>
            <a:ext cx="7916937" cy="6648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0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772816"/>
            <a:ext cx="11784632" cy="301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429000"/>
            <a:ext cx="1149660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402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2276475"/>
            <a:ext cx="11782425" cy="2305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3645024"/>
            <a:ext cx="11435828" cy="20162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26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5235" y="1031380"/>
            <a:ext cx="4337249" cy="148890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4285" y="2636912"/>
            <a:ext cx="4318753" cy="311653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8648" y="-14434"/>
            <a:ext cx="4328001" cy="423552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4456" y="4241874"/>
            <a:ext cx="4401984" cy="258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25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3" y="93862"/>
            <a:ext cx="7848871" cy="50257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3" y="5119657"/>
            <a:ext cx="4756074" cy="50347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4" y="5644504"/>
            <a:ext cx="7776946" cy="109686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048328" y="-27384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22494" y="632373"/>
            <a:ext cx="191326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58161" y="1280556"/>
            <a:ext cx="9295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58698" y="1280556"/>
            <a:ext cx="34174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12531" y="3248252"/>
            <a:ext cx="13956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0779" y="3248252"/>
            <a:ext cx="13956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15093" y="3884860"/>
            <a:ext cx="139563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568926" y="4984455"/>
            <a:ext cx="164360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35144" y="5566090"/>
            <a:ext cx="270101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694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9621"/>
            <a:ext cx="7560840" cy="6641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84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02482"/>
            <a:ext cx="8296275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858866"/>
            <a:ext cx="7391400" cy="51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106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114300"/>
            <a:ext cx="8372475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39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2452687"/>
            <a:ext cx="8334375" cy="195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246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3112" y="28575"/>
            <a:ext cx="8105775" cy="6800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8170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2025-11-05T04:05:36Z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