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986087"/>
            <a:ext cx="10401300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757237"/>
            <a:ext cx="757237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0689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603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752475"/>
            <a:ext cx="74580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859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4449"/>
          <a:stretch/>
        </p:blipFill>
        <p:spPr>
          <a:xfrm>
            <a:off x="2207568" y="260649"/>
            <a:ext cx="7486650" cy="352839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7648" y="3912839"/>
            <a:ext cx="6505575" cy="2933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24392" y="3303265"/>
            <a:ext cx="1266825" cy="4857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969772" y="323882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53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1" y="44624"/>
            <a:ext cx="6604478" cy="44196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6207" y="571212"/>
            <a:ext cx="5987393" cy="141762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2134" y="1638603"/>
            <a:ext cx="1075729" cy="3502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0827" y="2132856"/>
            <a:ext cx="6087461" cy="449471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091966" y="158263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989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266700"/>
            <a:ext cx="7610475" cy="632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4221088"/>
            <a:ext cx="208823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5480" y="5413280"/>
            <a:ext cx="208823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291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809625"/>
            <a:ext cx="7010400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516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1314450"/>
            <a:ext cx="6438900" cy="422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885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5"/>
            <a:ext cx="6737117" cy="415839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87342" y="2007517"/>
            <a:ext cx="4850040" cy="3005659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023992" y="515719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538162"/>
            <a:ext cx="762952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6876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93051"/>
            <a:ext cx="7256859" cy="6720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345321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6926" y="194350"/>
            <a:ext cx="6635378" cy="1434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9911" y="1700808"/>
            <a:ext cx="6182394" cy="511704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68208" y="368752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819150"/>
            <a:ext cx="7439025" cy="5219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514350"/>
            <a:ext cx="7524750" cy="5829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20486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188640"/>
            <a:ext cx="7496175" cy="586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6164535"/>
            <a:ext cx="5286375" cy="5048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04312" y="255954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042987"/>
            <a:ext cx="7620000" cy="4772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7878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70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2025-11-05T03:47:38Z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