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3"/>
  </p:handoutMasterIdLst>
  <p:sldIdLst>
    <p:sldId id="302" r:id="rId2"/>
    <p:sldId id="304" r:id="rId3"/>
    <p:sldId id="305" r:id="rId4"/>
    <p:sldId id="306" r:id="rId5"/>
    <p:sldId id="307" r:id="rId6"/>
    <p:sldId id="309" r:id="rId7"/>
    <p:sldId id="310" r:id="rId8"/>
    <p:sldId id="311" r:id="rId9"/>
    <p:sldId id="312" r:id="rId10"/>
    <p:sldId id="313" r:id="rId11"/>
    <p:sldId id="314" r:id="rId12"/>
    <p:sldId id="315" r:id="rId13"/>
    <p:sldId id="316" r:id="rId14"/>
    <p:sldId id="317" r:id="rId15"/>
    <p:sldId id="318" r:id="rId16"/>
    <p:sldId id="319" r:id="rId17"/>
    <p:sldId id="320" r:id="rId18"/>
    <p:sldId id="321" r:id="rId19"/>
    <p:sldId id="322" r:id="rId20"/>
    <p:sldId id="323" r:id="rId21"/>
    <p:sldId id="324" r:id="rId22"/>
    <p:sldId id="325" r:id="rId23"/>
    <p:sldId id="326" r:id="rId24"/>
    <p:sldId id="327" r:id="rId25"/>
    <p:sldId id="328" r:id="rId26"/>
    <p:sldId id="329" r:id="rId27"/>
    <p:sldId id="330" r:id="rId28"/>
    <p:sldId id="332" r:id="rId29"/>
    <p:sldId id="333" r:id="rId30"/>
    <p:sldId id="334" r:id="rId31"/>
    <p:sldId id="335" r:id="rId32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7525" y="2428875"/>
            <a:ext cx="6076950" cy="2000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052736"/>
            <a:ext cx="8296275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110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468585"/>
            <a:ext cx="8210550" cy="6200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13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700087"/>
            <a:ext cx="836295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4694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704850"/>
            <a:ext cx="825817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1404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7890" y="1113259"/>
            <a:ext cx="7448550" cy="1295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625427"/>
            <a:ext cx="8277225" cy="3971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4591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1709737"/>
            <a:ext cx="836295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7269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862" y="1042987"/>
            <a:ext cx="829627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429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1781175"/>
            <a:ext cx="8248650" cy="329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389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484784"/>
            <a:ext cx="8267700" cy="4657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95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404664"/>
            <a:ext cx="8248650" cy="3829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4365104"/>
            <a:ext cx="7858125" cy="1190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92345" y="220486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9726" y="2853046"/>
            <a:ext cx="665645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73914" y="3559102"/>
            <a:ext cx="848658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73914" y="4253583"/>
            <a:ext cx="848658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73914" y="4971213"/>
            <a:ext cx="848658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711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55051"/>
            <a:ext cx="8352928" cy="6158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1" y="175803"/>
            <a:ext cx="9001000" cy="510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538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733425"/>
            <a:ext cx="8286750" cy="5391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412776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76339" y="2026235"/>
            <a:ext cx="65630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13756" y="2720716"/>
            <a:ext cx="65630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36360" y="426014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76339" y="4804159"/>
            <a:ext cx="65630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13756" y="5498640"/>
            <a:ext cx="65630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280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7" y="747712"/>
            <a:ext cx="8277225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340768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76339" y="2026235"/>
            <a:ext cx="65630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13756" y="2720716"/>
            <a:ext cx="65630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36360" y="4049244"/>
            <a:ext cx="5760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76339" y="4781010"/>
            <a:ext cx="65630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13756" y="5475491"/>
            <a:ext cx="656303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6536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962" y="509587"/>
            <a:ext cx="8220075" cy="5838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0585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1362075"/>
            <a:ext cx="8239125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436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268760"/>
            <a:ext cx="8172450" cy="1876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201119"/>
            <a:ext cx="8239125" cy="3324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959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2085975"/>
            <a:ext cx="8248650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7901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0"/>
            <a:ext cx="8201025" cy="1952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049735"/>
            <a:ext cx="822007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547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785937"/>
            <a:ext cx="8229600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24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2072605"/>
            <a:ext cx="8439150" cy="3876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" y="1350665"/>
            <a:ext cx="12001500" cy="63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338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2362200"/>
            <a:ext cx="8362950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876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908720"/>
            <a:ext cx="8220075" cy="5505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7" y="2060848"/>
            <a:ext cx="217140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0880" y="2801628"/>
            <a:ext cx="217140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91356" y="3519258"/>
            <a:ext cx="217140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85443" y="4283187"/>
            <a:ext cx="217140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25949" y="5000818"/>
            <a:ext cx="402643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1593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844824"/>
            <a:ext cx="11377264" cy="334868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338" y="3501360"/>
            <a:ext cx="11564309" cy="20158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38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3812" y="819150"/>
            <a:ext cx="4524375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755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1985962"/>
            <a:ext cx="8343900" cy="2886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609" y="1916832"/>
            <a:ext cx="16561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55356" y="3409966"/>
            <a:ext cx="301259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8712" y="4162322"/>
            <a:ext cx="625957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898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260648"/>
            <a:ext cx="7896225" cy="428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6213" y="4653136"/>
            <a:ext cx="7029450" cy="122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652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76607"/>
            <a:ext cx="6942525" cy="241059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6052" y="2487206"/>
            <a:ext cx="2105257" cy="40176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06052" y="2916241"/>
            <a:ext cx="6950561" cy="3897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304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575" y="447675"/>
            <a:ext cx="8324850" cy="596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9178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6450" y="1071562"/>
            <a:ext cx="8039100" cy="4714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35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44624"/>
            <a:ext cx="6984776" cy="6729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4495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2025-11-05T04:10:22Z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