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04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6" r:id="rId14"/>
    <p:sldId id="317" r:id="rId15"/>
    <p:sldId id="318" r:id="rId16"/>
    <p:sldId id="319" r:id="rId17"/>
    <p:sldId id="320" r:id="rId18"/>
    <p:sldId id="321" r:id="rId19"/>
    <p:sldId id="322" r:id="rId20"/>
    <p:sldId id="323" r:id="rId21"/>
    <p:sldId id="324" r:id="rId22"/>
    <p:sldId id="325" r:id="rId23"/>
    <p:sldId id="326" r:id="rId24"/>
    <p:sldId id="327" r:id="rId25"/>
    <p:sldId id="328" r:id="rId26"/>
    <p:sldId id="329" r:id="rId27"/>
    <p:sldId id="330" r:id="rId28"/>
    <p:sldId id="331" r:id="rId29"/>
    <p:sldId id="332" r:id="rId30"/>
    <p:sldId id="334" r:id="rId31"/>
    <p:sldId id="335" r:id="rId32"/>
    <p:sldId id="336" r:id="rId33"/>
    <p:sldId id="338" r:id="rId34"/>
    <p:sldId id="337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F3DF72-E040-460A-B23D-07D23CC49047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51351A-9CA4-4B7E-A65C-F52D3D1D1A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494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51351A-9CA4-4B7E-A65C-F52D3D1D1A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845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512" y="3052762"/>
            <a:ext cx="7800975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1652587"/>
            <a:ext cx="825817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36862"/>
            <a:ext cx="6768752" cy="6776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7" y="26153"/>
            <a:ext cx="7632510" cy="47319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6836" y="4936917"/>
            <a:ext cx="7483540" cy="186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40540"/>
          <a:stretch/>
        </p:blipFill>
        <p:spPr>
          <a:xfrm>
            <a:off x="2135560" y="2492896"/>
            <a:ext cx="8239125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9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7" y="188640"/>
            <a:ext cx="7259548" cy="10994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1412776"/>
            <a:ext cx="7200800" cy="5211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8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1247775"/>
            <a:ext cx="825817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58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79432"/>
            <a:ext cx="7488832" cy="6733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6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1233487"/>
            <a:ext cx="82391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7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69751"/>
            <a:ext cx="8239125" cy="1343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484784"/>
            <a:ext cx="8248650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41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957387"/>
            <a:ext cx="8229600" cy="294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7010" y="578697"/>
            <a:ext cx="6624736" cy="61364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117336"/>
            <a:ext cx="7474248" cy="430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52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742950"/>
            <a:ext cx="823912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16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404664"/>
            <a:ext cx="8162925" cy="603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6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7648"/>
          <a:stretch/>
        </p:blipFill>
        <p:spPr>
          <a:xfrm>
            <a:off x="1631504" y="1628800"/>
            <a:ext cx="8229600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37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16632"/>
            <a:ext cx="7400925" cy="40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8566" y="613089"/>
            <a:ext cx="8181975" cy="621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16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1985962"/>
            <a:ext cx="826770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2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90487"/>
            <a:ext cx="8286750" cy="667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268760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73780" y="2132856"/>
            <a:ext cx="65655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3711018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91815" y="4551965"/>
            <a:ext cx="74847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35560" y="5339045"/>
            <a:ext cx="842225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35560" y="6137699"/>
            <a:ext cx="842225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50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332656"/>
            <a:ext cx="8343900" cy="625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124744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328" y="4423529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15680" y="1876540"/>
            <a:ext cx="74847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59425" y="2663620"/>
            <a:ext cx="842225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15680" y="5105878"/>
            <a:ext cx="74847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59425" y="5892958"/>
            <a:ext cx="842225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735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60648"/>
            <a:ext cx="8201025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3132" y="1700808"/>
            <a:ext cx="8305800" cy="464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1651950"/>
            <a:ext cx="74847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15409" y="2439030"/>
            <a:ext cx="842225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664" y="4904436"/>
            <a:ext cx="74847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5409" y="5691516"/>
            <a:ext cx="842225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20336" y="1023417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20336" y="4113857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595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81303"/>
            <a:ext cx="7617069" cy="327568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4335" y="3356992"/>
            <a:ext cx="7486041" cy="3441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58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1090612"/>
            <a:ext cx="82010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88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80987"/>
            <a:ext cx="8362950" cy="6296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412776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64143" y="1412776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27272" y="3646690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99808" y="4445343"/>
            <a:ext cx="21386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3585" y="5174548"/>
            <a:ext cx="21386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44072" y="5229200"/>
            <a:ext cx="21386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12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304800"/>
            <a:ext cx="8153400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72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942" y="1916832"/>
            <a:ext cx="8448675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8759" y="1259966"/>
            <a:ext cx="120300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34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1119187"/>
            <a:ext cx="84772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55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1357312"/>
            <a:ext cx="117633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8380" y="3415088"/>
            <a:ext cx="11953620" cy="2822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07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88640"/>
            <a:ext cx="4174707" cy="38350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0039" y="4149080"/>
            <a:ext cx="4147889" cy="26192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9906" y="595486"/>
            <a:ext cx="4400550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91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10834"/>
          <a:stretch/>
        </p:blipFill>
        <p:spPr>
          <a:xfrm>
            <a:off x="1631504" y="1196752"/>
            <a:ext cx="8286750" cy="53336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9856" y="1124744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8346" y="1877098"/>
            <a:ext cx="279395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1835" y="3439680"/>
            <a:ext cx="166408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53151" y="3439680"/>
            <a:ext cx="166408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09546" y="4168885"/>
            <a:ext cx="166408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63784" y="5685169"/>
            <a:ext cx="166408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41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2055093"/>
            <a:ext cx="8201025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5487" y="1519237"/>
            <a:ext cx="8248650" cy="46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1378051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3795" y="2012099"/>
            <a:ext cx="11521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47530" y="3574682"/>
            <a:ext cx="183670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106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16632"/>
            <a:ext cx="6772275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789040"/>
            <a:ext cx="823912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828675"/>
            <a:ext cx="8258175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6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1976437"/>
            <a:ext cx="8210550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0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16632"/>
            <a:ext cx="8362950" cy="5876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6237312"/>
            <a:ext cx="4867275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</Words>
  <Application>Microsoft Office PowerPoint</Application>
  <PresentationFormat>宽屏</PresentationFormat>
  <Paragraphs>1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2025-11-05T05:04:17Z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