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1" r:id="rId30"/>
    <p:sldId id="330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3237" y="3028950"/>
            <a:ext cx="61055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4077072"/>
            <a:ext cx="8201025" cy="2686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919" y="404664"/>
            <a:ext cx="824865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0262" y="38100"/>
            <a:ext cx="7991475" cy="678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9312" y="1195387"/>
            <a:ext cx="7953375" cy="4467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271462"/>
            <a:ext cx="8220075" cy="631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094259"/>
            <a:ext cx="8210550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797152"/>
            <a:ext cx="3771900" cy="39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604837"/>
            <a:ext cx="8239125" cy="5648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323850"/>
            <a:ext cx="8220075" cy="621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2438400"/>
            <a:ext cx="820102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6632"/>
            <a:ext cx="7128792" cy="6553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96752"/>
            <a:ext cx="82867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636912"/>
            <a:ext cx="8267700" cy="2724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1566" y="332656"/>
            <a:ext cx="9038890" cy="6336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928687"/>
            <a:ext cx="825817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004887"/>
            <a:ext cx="8277225" cy="4848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400175"/>
            <a:ext cx="8258175" cy="405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1666875"/>
            <a:ext cx="82105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6633"/>
            <a:ext cx="7200800" cy="292998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374" y="3204699"/>
            <a:ext cx="7175970" cy="3608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812" y="1076325"/>
            <a:ext cx="8334375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2204864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27480" y="2922494"/>
            <a:ext cx="77251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77414" y="3663273"/>
            <a:ext cx="77251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64352" y="441562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19136" y="5110109"/>
            <a:ext cx="77251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32656"/>
            <a:ext cx="8267700" cy="1971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4984" y="2420888"/>
            <a:ext cx="8296275" cy="4191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92344" y="980728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344" y="456888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31704" y="1682191"/>
            <a:ext cx="83788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81638" y="2376670"/>
            <a:ext cx="83788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81638" y="3059576"/>
            <a:ext cx="83788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1704" y="5247194"/>
            <a:ext cx="83788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81638" y="5986563"/>
            <a:ext cx="83788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61937"/>
            <a:ext cx="8229600" cy="633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48328" y="908720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48328" y="3802391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1601803"/>
            <a:ext cx="77251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37622" y="2342582"/>
            <a:ext cx="772510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7688" y="4495475"/>
            <a:ext cx="82348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37622" y="5236254"/>
            <a:ext cx="82348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37622" y="5930735"/>
            <a:ext cx="82348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062" y="1268760"/>
            <a:ext cx="1195387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0236" y="1850851"/>
            <a:ext cx="839152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" y="2219325"/>
            <a:ext cx="11839575" cy="241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5937" y="3789040"/>
            <a:ext cx="11829850" cy="19442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962" y="623887"/>
            <a:ext cx="8220075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47728" y="1772816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59" y="1772816"/>
            <a:ext cx="198728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1775" y="3265950"/>
            <a:ext cx="18083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97537" y="4029879"/>
            <a:ext cx="9303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9082" y="4805383"/>
            <a:ext cx="9303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619340" y="5615611"/>
            <a:ext cx="9303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1643062"/>
            <a:ext cx="4448175" cy="3571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862012"/>
            <a:ext cx="8305800" cy="5133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764704"/>
            <a:ext cx="93610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74382" y="2276872"/>
            <a:ext cx="20656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73572" y="3063950"/>
            <a:ext cx="16666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93622" y="3862603"/>
            <a:ext cx="16666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45581" y="4591808"/>
            <a:ext cx="6540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98877" y="4591808"/>
            <a:ext cx="140097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16632"/>
            <a:ext cx="7128792" cy="660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9" y="0"/>
            <a:ext cx="6977442" cy="298689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7748" y="3072499"/>
            <a:ext cx="6857003" cy="3524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88640"/>
            <a:ext cx="7344816" cy="645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52412"/>
            <a:ext cx="8315325" cy="635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b="62841"/>
          <a:stretch/>
        </p:blipFill>
        <p:spPr>
          <a:xfrm>
            <a:off x="2063552" y="2492896"/>
            <a:ext cx="8315325" cy="2088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2025-11-05T05:54:42Z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