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36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20" r:id="rId19"/>
    <p:sldId id="321" r:id="rId20"/>
    <p:sldId id="322" r:id="rId21"/>
    <p:sldId id="323" r:id="rId22"/>
    <p:sldId id="324" r:id="rId23"/>
    <p:sldId id="325" r:id="rId24"/>
    <p:sldId id="326" r:id="rId25"/>
    <p:sldId id="327" r:id="rId26"/>
    <p:sldId id="328" r:id="rId27"/>
    <p:sldId id="329" r:id="rId28"/>
    <p:sldId id="330" r:id="rId29"/>
    <p:sldId id="331" r:id="rId30"/>
    <p:sldId id="332" r:id="rId31"/>
    <p:sldId id="333" r:id="rId32"/>
    <p:sldId id="334" r:id="rId33"/>
    <p:sldId id="336" r:id="rId34"/>
    <p:sldId id="335" r:id="rId35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1300" y="3048000"/>
            <a:ext cx="6629400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7862" y="1819275"/>
            <a:ext cx="8296275" cy="321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779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8337" y="1171575"/>
            <a:ext cx="8315325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619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3112" y="1123950"/>
            <a:ext cx="8105775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3776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260648"/>
            <a:ext cx="8229600" cy="3286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0493" y="3566251"/>
            <a:ext cx="8362950" cy="188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660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6437" y="833437"/>
            <a:ext cx="8239125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894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6437" y="519112"/>
            <a:ext cx="8239125" cy="5819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6690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4050" y="547687"/>
            <a:ext cx="8343900" cy="5762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584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6437" y="1804987"/>
            <a:ext cx="8239125" cy="324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584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2060848"/>
            <a:ext cx="8315325" cy="1847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4048100"/>
            <a:ext cx="8210550" cy="118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3978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4525" y="985837"/>
            <a:ext cx="8362950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0418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l="6069" r="6727"/>
          <a:stretch/>
        </p:blipFill>
        <p:spPr>
          <a:xfrm>
            <a:off x="1343472" y="620688"/>
            <a:ext cx="9001000" cy="59889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1675" y="725161"/>
            <a:ext cx="8012757" cy="608821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7096" y="56199"/>
            <a:ext cx="8040515" cy="684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03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897733"/>
            <a:ext cx="8258175" cy="5972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5644" y="225923"/>
            <a:ext cx="8277225" cy="70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166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2060848"/>
            <a:ext cx="8324850" cy="3581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7387" y="1398643"/>
            <a:ext cx="8277225" cy="70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1360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6912" y="2152650"/>
            <a:ext cx="8258175" cy="2552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6912" y="4797152"/>
            <a:ext cx="3124200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378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423862"/>
            <a:ext cx="8324850" cy="6010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6167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5" y="1800225"/>
            <a:ext cx="8286750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622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8337" y="1819275"/>
            <a:ext cx="8315325" cy="321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504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80975"/>
            <a:ext cx="8334375" cy="649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1735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260648"/>
            <a:ext cx="8343900" cy="4324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4653136"/>
            <a:ext cx="7800975" cy="1266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20336" y="2060848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98270" y="2697456"/>
            <a:ext cx="769427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29227" y="3345638"/>
            <a:ext cx="769427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20336" y="4699876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79293" y="5278610"/>
            <a:ext cx="769427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595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1340768"/>
            <a:ext cx="8296275" cy="1219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2636912"/>
            <a:ext cx="8372475" cy="2476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20336" y="1352897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06614" y="1916832"/>
            <a:ext cx="705388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20336" y="3204846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95040" y="3849805"/>
            <a:ext cx="705388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221824" y="4497987"/>
            <a:ext cx="705388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2587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6912" y="314325"/>
            <a:ext cx="8258175" cy="622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1340768"/>
            <a:ext cx="187220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12062" y="2613983"/>
            <a:ext cx="278393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92002" y="3933056"/>
            <a:ext cx="151251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05065" y="4627537"/>
            <a:ext cx="151251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80296" y="5229420"/>
            <a:ext cx="200799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8526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" y="1283990"/>
            <a:ext cx="12020550" cy="70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81187" y="2081212"/>
            <a:ext cx="8429625" cy="269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0880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5950" y="1323975"/>
            <a:ext cx="8420100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8153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2376487"/>
            <a:ext cx="11820525" cy="2105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3966436"/>
            <a:ext cx="1159889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4727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933575"/>
            <a:ext cx="11744325" cy="2990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3836" y="3573015"/>
            <a:ext cx="11744325" cy="13514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550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6675" y="1338262"/>
            <a:ext cx="4438650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348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5" y="204787"/>
            <a:ext cx="8286750" cy="644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01830" y="173177"/>
            <a:ext cx="143433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44492" y="1446392"/>
            <a:ext cx="167584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65089" y="2094574"/>
            <a:ext cx="140271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80562" y="3429000"/>
            <a:ext cx="279981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157281" y="4077182"/>
            <a:ext cx="229875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708288" y="4725364"/>
            <a:ext cx="229875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548663" y="5361971"/>
            <a:ext cx="269071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409504" y="6021728"/>
            <a:ext cx="55558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404926" y="6021728"/>
            <a:ext cx="369918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4128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1358230"/>
            <a:ext cx="8220075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2006302"/>
            <a:ext cx="8305800" cy="4591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040216" y="1340755"/>
            <a:ext cx="187220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65391" y="3956634"/>
            <a:ext cx="187220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11012" y="4627965"/>
            <a:ext cx="187220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688399" y="5301208"/>
            <a:ext cx="122402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542242" y="5972539"/>
            <a:ext cx="122402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35377" y="5972539"/>
            <a:ext cx="90849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528511" y="5972539"/>
            <a:ext cx="90849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419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4525" y="1771650"/>
            <a:ext cx="8362950" cy="331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83832" y="2397738"/>
            <a:ext cx="129614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18282" y="2397738"/>
            <a:ext cx="147811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17877" y="3080644"/>
            <a:ext cx="147811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97602" y="3751975"/>
            <a:ext cx="147811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748468" y="3717251"/>
            <a:ext cx="147811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051303" y="4388583"/>
            <a:ext cx="147811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468255" y="4400159"/>
            <a:ext cx="147811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0106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7925" y="1828800"/>
            <a:ext cx="7296150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20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88640"/>
            <a:ext cx="8372475" cy="1914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2103165"/>
            <a:ext cx="8277225" cy="438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269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8337" y="1490662"/>
            <a:ext cx="8315325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2909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7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2025-11-05T06:05:20Z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