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handoutMasterIdLst>
    <p:handoutMasterId r:id="rId18"/>
  </p:handoutMasterIdLst>
  <p:sldIdLst>
    <p:sldId id="302" r:id="rId2"/>
    <p:sldId id="303" r:id="rId3"/>
    <p:sldId id="304" r:id="rId4"/>
    <p:sldId id="347" r:id="rId5"/>
    <p:sldId id="348" r:id="rId6"/>
    <p:sldId id="349" r:id="rId7"/>
    <p:sldId id="350" r:id="rId8"/>
    <p:sldId id="351" r:id="rId9"/>
    <p:sldId id="352" r:id="rId10"/>
    <p:sldId id="353" r:id="rId11"/>
    <p:sldId id="354" r:id="rId12"/>
    <p:sldId id="355" r:id="rId13"/>
    <p:sldId id="356" r:id="rId14"/>
    <p:sldId id="357" r:id="rId15"/>
    <p:sldId id="358" r:id="rId16"/>
    <p:sldId id="359" r:id="rId17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86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034" autoAdjust="0"/>
    <p:restoredTop sz="94660"/>
  </p:normalViewPr>
  <p:slideViewPr>
    <p:cSldViewPr showGuides="1">
      <p:cViewPr varScale="1">
        <p:scale>
          <a:sx n="83" d="100"/>
          <a:sy n="83" d="100"/>
        </p:scale>
        <p:origin x="174" y="78"/>
      </p:cViewPr>
      <p:guideLst>
        <p:guide orient="horz" pos="2160"/>
        <p:guide pos="3886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2" d="100"/>
          <a:sy n="82" d="100"/>
        </p:scale>
        <p:origin x="3876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1A2DCC-CD00-45E5-9404-74DF3CC7A524}" type="datetimeFigureOut">
              <a:rPr lang="zh-CN" altLang="en-US" smtClean="0"/>
              <a:t>2025/11/5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EABA9F-BE32-4E36-953B-EA3B23D1D3B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2056" descr="图形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24507" y="165100"/>
            <a:ext cx="1742189" cy="7408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587" y="2967037"/>
            <a:ext cx="9648825" cy="923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28862" y="833437"/>
            <a:ext cx="7534275" cy="5191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66986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09837" y="1809750"/>
            <a:ext cx="7172325" cy="3238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47719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3592" y="836712"/>
            <a:ext cx="7134225" cy="18573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23592" y="2852936"/>
            <a:ext cx="734377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48703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4600" y="1819275"/>
            <a:ext cx="7162800" cy="3219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28785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24162" y="1624012"/>
            <a:ext cx="6543675" cy="3609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5520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38450" y="1243012"/>
            <a:ext cx="6515100" cy="437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62395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95550" y="1495425"/>
            <a:ext cx="7200900" cy="3867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071664" y="4005064"/>
            <a:ext cx="7056784" cy="19442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91687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95525" y="14287"/>
            <a:ext cx="7600950" cy="6829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76320" y="3435677"/>
            <a:ext cx="576064" cy="5502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5560" y="-10236"/>
            <a:ext cx="6480720" cy="335463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67608" y="3403062"/>
            <a:ext cx="4619758" cy="3338306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7752184" y="2852844"/>
            <a:ext cx="576064" cy="5502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5" y="109537"/>
            <a:ext cx="7715250" cy="6638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04312" y="2780928"/>
            <a:ext cx="576064" cy="5502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3592" y="93292"/>
            <a:ext cx="5883534" cy="980589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11624" y="1073881"/>
            <a:ext cx="5450011" cy="5732164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7515776" y="523663"/>
            <a:ext cx="576064" cy="5502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412776"/>
            <a:ext cx="6984775" cy="3593936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64152" y="1403945"/>
            <a:ext cx="4600592" cy="3602767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168008" y="4443918"/>
            <a:ext cx="576064" cy="5502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67655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9576" y="50913"/>
            <a:ext cx="6912768" cy="6764013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328248" y="2492896"/>
            <a:ext cx="576064" cy="5502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40047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1237" y="32419"/>
            <a:ext cx="7271147" cy="678095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544272" y="3147788"/>
            <a:ext cx="576064" cy="5502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62875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0" y="528637"/>
            <a:ext cx="7620000" cy="58007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832304" y="2492896"/>
            <a:ext cx="576064" cy="5502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84961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ODQ3ZmY0MjllMjI0MzM5NDUxZmJjMmVjMzljNGE0MzMifQ=="/>
</p:tagLst>
</file>

<file path=ppt/theme/theme1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19" baseType="lpstr">
      <vt:lpstr>宋体</vt:lpstr>
      <vt:lpstr>Arial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76</cp:revision>
  <dcterms:created xsi:type="dcterms:W3CDTF">2015-09-16T06:44:00Z</dcterms:created>
  <dcterms:modified xsi:type="dcterms:W3CDTF">2025-11-05T03:43:17Z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2052-11.1.0.15319</vt:lpwstr>
  </property>
  <property fmtid="{D5CDD505-2E9C-101B-9397-08002B2CF9AE}" pid="3" name="ICV">
    <vt:lpwstr>2A32E59F4C9C449DBD937741CF343650</vt:lpwstr>
  </property>
</Properties>
</file>