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3" r:id="rId2"/>
    <p:sldId id="302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51" y="2043113"/>
            <a:ext cx="11643097" cy="25265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5" y="188640"/>
            <a:ext cx="7776864" cy="2560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132856"/>
            <a:ext cx="6017295" cy="469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809750"/>
            <a:ext cx="82391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176972"/>
            <a:ext cx="8496944" cy="22682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12118"/>
            <a:ext cx="1183957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852936"/>
            <a:ext cx="1428750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897335"/>
            <a:ext cx="1180147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3183210"/>
            <a:ext cx="1428750" cy="3486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500" y="1412776"/>
            <a:ext cx="117538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539"/>
          <a:stretch/>
        </p:blipFill>
        <p:spPr>
          <a:xfrm>
            <a:off x="209550" y="2132856"/>
            <a:ext cx="11772900" cy="3657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132856"/>
            <a:ext cx="1428750" cy="3486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500" y="1606526"/>
            <a:ext cx="117538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348880"/>
            <a:ext cx="117443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376" y="2348880"/>
            <a:ext cx="1340216" cy="32701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800" y="1856399"/>
            <a:ext cx="1175385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00225"/>
            <a:ext cx="117538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052" y="2098131"/>
            <a:ext cx="1177290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" y="1556792"/>
            <a:ext cx="117729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398072"/>
            <a:ext cx="9073008" cy="54599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6926" y="973548"/>
            <a:ext cx="9096011" cy="441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88640"/>
            <a:ext cx="7505700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388" y="836712"/>
            <a:ext cx="8220075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5413" y="2738611"/>
            <a:ext cx="7924800" cy="1914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3525" y="4697660"/>
            <a:ext cx="7648575" cy="1905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64352" y="28182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2024"/>
            <a:ext cx="4896544" cy="675816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25027"/>
            <a:ext cx="6336704" cy="660838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327718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332656"/>
            <a:ext cx="8229600" cy="627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9087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5690" y="44624"/>
            <a:ext cx="7786694" cy="67322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62068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55766"/>
            <a:ext cx="7560840" cy="6757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519112"/>
            <a:ext cx="7915275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895475"/>
            <a:ext cx="78581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9388" y="188640"/>
            <a:ext cx="7334250" cy="428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9389" y="617265"/>
            <a:ext cx="8139060" cy="6171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400175"/>
            <a:ext cx="81819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414462"/>
            <a:ext cx="829627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404937"/>
            <a:ext cx="82200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042987"/>
            <a:ext cx="8315325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2420888"/>
            <a:ext cx="8352928" cy="3600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600075"/>
            <a:ext cx="82391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438275"/>
            <a:ext cx="832485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780928"/>
            <a:ext cx="8928992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2025-11-05T06:06:10Z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