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0" y="2438400"/>
            <a:ext cx="9029700" cy="1981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1728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556843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218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6795"/>
            <a:ext cx="112585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132856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8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543050"/>
            <a:ext cx="113728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543050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950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719262"/>
            <a:ext cx="108013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96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865096" cy="561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6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704975"/>
            <a:ext cx="11239500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509120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716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283543"/>
            <a:ext cx="1082040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103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24902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356992"/>
            <a:ext cx="10506075" cy="1924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700536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9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83543"/>
            <a:ext cx="11191875" cy="5457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242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28750"/>
            <a:ext cx="11249025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412058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971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437" y="1333500"/>
            <a:ext cx="11287125" cy="4191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5013176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02593"/>
            <a:ext cx="1126807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66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636912"/>
            <a:ext cx="9591675" cy="132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6563" y="3331066"/>
            <a:ext cx="9592520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9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363325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440635"/>
            <a:ext cx="1062990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49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844824"/>
            <a:ext cx="10563225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77968"/>
            <a:ext cx="10729192" cy="1547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34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109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91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37" y="2038350"/>
            <a:ext cx="107537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9866" y="2636912"/>
            <a:ext cx="10982758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576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81261"/>
            <a:ext cx="112299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75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443037"/>
            <a:ext cx="106965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4789884"/>
            <a:ext cx="1022513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6677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2433637"/>
            <a:ext cx="10601325" cy="199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789040"/>
            <a:ext cx="878497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381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122997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478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638300"/>
            <a:ext cx="105156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2066925"/>
            <a:ext cx="106489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4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43075"/>
            <a:ext cx="10648950" cy="3371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72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081212"/>
            <a:ext cx="1058227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39" y="3428998"/>
            <a:ext cx="10331697" cy="1584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24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04937"/>
            <a:ext cx="1065847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74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1733550"/>
            <a:ext cx="10696575" cy="339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51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2462212"/>
            <a:ext cx="10620375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884463"/>
            <a:ext cx="9937104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603" y="1260278"/>
            <a:ext cx="10626973" cy="54810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3356992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395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34650" cy="409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70010" y="1268760"/>
            <a:ext cx="1171575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1849509"/>
            <a:ext cx="1090612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203769" y="1288602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187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163300" cy="476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339" y="2078707"/>
            <a:ext cx="10887075" cy="34385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8528" y="2780928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268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071687"/>
            <a:ext cx="108108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13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241251"/>
            <a:ext cx="1122045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780928"/>
            <a:ext cx="504056" cy="5113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347912"/>
            <a:ext cx="10848975" cy="216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5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3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2025-11-01T03:17:40Z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