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9"/>
  </p:handoutMasterIdLst>
  <p:sldIdLst>
    <p:sldId id="302" r:id="rId2"/>
    <p:sldId id="303" r:id="rId3"/>
    <p:sldId id="304" r:id="rId4"/>
    <p:sldId id="347" r:id="rId5"/>
    <p:sldId id="348" r:id="rId6"/>
    <p:sldId id="349" r:id="rId7"/>
    <p:sldId id="350" r:id="rId8"/>
    <p:sldId id="351" r:id="rId9"/>
    <p:sldId id="352" r:id="rId10"/>
    <p:sldId id="353" r:id="rId11"/>
    <p:sldId id="354" r:id="rId12"/>
    <p:sldId id="355" r:id="rId13"/>
    <p:sldId id="356" r:id="rId14"/>
    <p:sldId id="357" r:id="rId15"/>
    <p:sldId id="358" r:id="rId16"/>
    <p:sldId id="359" r:id="rId17"/>
    <p:sldId id="360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34" autoAdjust="0"/>
    <p:restoredTop sz="94660"/>
  </p:normalViewPr>
  <p:slideViewPr>
    <p:cSldViewPr showGuides="1">
      <p:cViewPr varScale="1">
        <p:scale>
          <a:sx n="83" d="100"/>
          <a:sy n="83" d="100"/>
        </p:scale>
        <p:origin x="174" y="78"/>
      </p:cViewPr>
      <p:guideLst>
        <p:guide orient="horz" pos="2160"/>
        <p:guide pos="388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2128837"/>
            <a:ext cx="8839200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2662" y="714375"/>
            <a:ext cx="7686675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854631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69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2187" y="1047750"/>
            <a:ext cx="7667625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771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5675" y="1771650"/>
            <a:ext cx="5200650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487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0" y="195262"/>
            <a:ext cx="6934200" cy="646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5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3162" y="1438275"/>
            <a:ext cx="730567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3" y="3407408"/>
            <a:ext cx="7037213" cy="182179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508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3637" y="1419225"/>
            <a:ext cx="7324725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363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2687" y="628650"/>
            <a:ext cx="7286625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492896"/>
            <a:ext cx="7344816" cy="38884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894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5587" y="1919287"/>
            <a:ext cx="6600825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99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54511"/>
            <a:ext cx="5688632" cy="680348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64152" y="3181146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1019175"/>
            <a:ext cx="7620000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5157192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1737" y="338137"/>
            <a:ext cx="7248525" cy="6181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9" y="116633"/>
            <a:ext cx="7253742" cy="12286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6193" y="1428550"/>
            <a:ext cx="6844183" cy="537887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544272" y="2060848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3150" y="676275"/>
            <a:ext cx="750570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780928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765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5" y="309562"/>
            <a:ext cx="7524750" cy="6238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1700808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004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5" y="3898"/>
            <a:ext cx="6840759" cy="370144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0843" y="3789040"/>
            <a:ext cx="5915397" cy="302688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68208" y="2564904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28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050" y="76200"/>
            <a:ext cx="7581900" cy="670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2132856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496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2025-11-05T03:50:58Z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