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5" r:id="rId22"/>
    <p:sldId id="366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2995612"/>
            <a:ext cx="763905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1100137"/>
            <a:ext cx="75247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78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196752"/>
            <a:ext cx="7272808" cy="3160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1124745"/>
            <a:ext cx="3883716" cy="47722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360" y="4306238"/>
            <a:ext cx="7272808" cy="24639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44072" y="486916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88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44624"/>
            <a:ext cx="6336704" cy="674372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112474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299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7" y="116632"/>
            <a:ext cx="7128792" cy="3533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3271398"/>
            <a:ext cx="5120176" cy="354197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099425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550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0"/>
            <a:ext cx="7200800" cy="681181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371703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0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157287"/>
            <a:ext cx="76390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78904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021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725" y="58035"/>
            <a:ext cx="6438462" cy="33709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9351" y="3434551"/>
            <a:ext cx="5888937" cy="4264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9351" y="4043367"/>
            <a:ext cx="5601872" cy="27558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824192" y="3385595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09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47637"/>
            <a:ext cx="7591425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73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5473"/>
            <a:ext cx="70866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5941" y="4721251"/>
            <a:ext cx="70389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7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933450"/>
            <a:ext cx="64008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672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461962"/>
            <a:ext cx="764857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152525"/>
            <a:ext cx="7029450" cy="455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4602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1809750"/>
            <a:ext cx="635317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44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647700"/>
            <a:ext cx="6515100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554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204864"/>
            <a:ext cx="756285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422108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7" y="1484784"/>
            <a:ext cx="5926900" cy="393280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6921" y="1488682"/>
            <a:ext cx="5879422" cy="39565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462087"/>
            <a:ext cx="7143750" cy="3933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47962" y="5517232"/>
            <a:ext cx="66960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3125"/>
            <a:ext cx="7620000" cy="257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15341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00012"/>
            <a:ext cx="7191375" cy="665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19062"/>
            <a:ext cx="7562850" cy="661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0892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447675"/>
            <a:ext cx="758190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896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