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  <p:sldId id="367" r:id="rId25"/>
    <p:sldId id="368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8725" y="2905125"/>
            <a:ext cx="9734550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1"/>
            <a:ext cx="6480720" cy="213587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308733"/>
            <a:ext cx="5311427" cy="47125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385" y="3552501"/>
            <a:ext cx="6048672" cy="452563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71449" y="292835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162175"/>
            <a:ext cx="75628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14560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-465"/>
            <a:ext cx="6336704" cy="68138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50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96752"/>
            <a:ext cx="771525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36776" y="3068960"/>
            <a:ext cx="7258050" cy="1819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3068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891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37" y="19050"/>
            <a:ext cx="7477125" cy="6819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6206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233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628650"/>
            <a:ext cx="7572375" cy="5600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8448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492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952500"/>
            <a:ext cx="7581900" cy="495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048328" y="53542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245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6525" y="1304925"/>
            <a:ext cx="683895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934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425" y="159561"/>
            <a:ext cx="7078935" cy="6437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65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990600"/>
            <a:ext cx="7067550" cy="4876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50136" y="2204864"/>
            <a:ext cx="7434296" cy="38884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0553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14368"/>
            <a:ext cx="6048672" cy="674864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70892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409575"/>
            <a:ext cx="6981825" cy="6038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29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519112"/>
            <a:ext cx="7562850" cy="581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42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1185862"/>
            <a:ext cx="6972300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750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3687" y="433387"/>
            <a:ext cx="6524625" cy="599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5861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9362" y="542925"/>
            <a:ext cx="715327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623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11435"/>
            <a:ext cx="699135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1173" y="4259535"/>
            <a:ext cx="6410325" cy="2409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671" y="4149080"/>
            <a:ext cx="6873399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5269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56760"/>
            <a:ext cx="7128792" cy="6612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364502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6475" y="1200150"/>
            <a:ext cx="7639050" cy="445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12076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624771"/>
            <a:ext cx="7134225" cy="255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608" y="3212976"/>
            <a:ext cx="717232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1250" y="838200"/>
            <a:ext cx="7429500" cy="518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2200" y="881062"/>
            <a:ext cx="7467600" cy="5095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28787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500187"/>
            <a:ext cx="756285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7251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28272"/>
            <a:ext cx="6900176" cy="50969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4584" y="5085184"/>
            <a:ext cx="6881776" cy="1748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