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0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9" r:id="rId27"/>
    <p:sldId id="330" r:id="rId28"/>
    <p:sldId id="328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187" y="2400300"/>
            <a:ext cx="6143625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600200"/>
            <a:ext cx="8296275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1" y="116632"/>
            <a:ext cx="8140006" cy="24598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619375"/>
            <a:ext cx="8064896" cy="4177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985837"/>
            <a:ext cx="8277225" cy="488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928687"/>
            <a:ext cx="8277225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590675"/>
            <a:ext cx="8258175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6912" y="1290637"/>
            <a:ext cx="8258175" cy="4276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908720"/>
            <a:ext cx="8172450" cy="1704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4951" y="2780928"/>
            <a:ext cx="8201025" cy="244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1233487"/>
            <a:ext cx="8239125" cy="439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332656"/>
            <a:ext cx="8315325" cy="642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52208"/>
            <a:ext cx="7902079" cy="668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544570"/>
            <a:ext cx="9145016" cy="614720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0064" y="136808"/>
            <a:ext cx="8914408" cy="419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88641"/>
            <a:ext cx="8066032" cy="355689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4394" y="3800475"/>
            <a:ext cx="8122046" cy="29967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6" y="184482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10787" y="2504582"/>
            <a:ext cx="70217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3118040"/>
            <a:ext cx="80351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51584" y="3731498"/>
            <a:ext cx="80351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0336" y="503943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10787" y="5571873"/>
            <a:ext cx="70217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51584" y="6185331"/>
            <a:ext cx="80351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262062"/>
            <a:ext cx="8277225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227892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47728" y="1858957"/>
            <a:ext cx="70217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388525" y="2472415"/>
            <a:ext cx="80351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6360" y="3809047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47728" y="4365104"/>
            <a:ext cx="702171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88525" y="4978562"/>
            <a:ext cx="803516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719137"/>
            <a:ext cx="8210550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333375"/>
            <a:ext cx="8210550" cy="619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50" y="966787"/>
            <a:ext cx="8191500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186" y="1988840"/>
            <a:ext cx="8429625" cy="471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656" y="1303040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5086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9376" y="2852936"/>
            <a:ext cx="34563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8352" y="4751184"/>
            <a:ext cx="11603991" cy="16039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735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" y="2357437"/>
            <a:ext cx="11801475" cy="214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9361" y="3717032"/>
            <a:ext cx="11767376" cy="115212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595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56792"/>
            <a:ext cx="4514850" cy="2981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072" y="1556792"/>
            <a:ext cx="4457700" cy="451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762000"/>
            <a:ext cx="8315325" cy="5334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696" y="2383605"/>
            <a:ext cx="295232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29276" y="3020213"/>
            <a:ext cx="3407084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1661" y="4223980"/>
            <a:ext cx="17782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57671" y="4872162"/>
            <a:ext cx="17782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83656" y="5508770"/>
            <a:ext cx="177827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332656"/>
            <a:ext cx="8305800" cy="486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7636" y="5373216"/>
            <a:ext cx="8229600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59896" y="260648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33921" y="2101023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0351" y="2702907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2706" y="3976122"/>
            <a:ext cx="187220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6614" y="5338491"/>
            <a:ext cx="3891433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72543" y="6001692"/>
            <a:ext cx="172385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116632"/>
            <a:ext cx="7894137" cy="302367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7" y="3102099"/>
            <a:ext cx="7848872" cy="3639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764704"/>
            <a:ext cx="821055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2708920"/>
            <a:ext cx="8229600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909762"/>
            <a:ext cx="83153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404664"/>
            <a:ext cx="8305800" cy="6105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938212"/>
            <a:ext cx="8248650" cy="498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1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73</cp:revision>
  <dcterms:created xsi:type="dcterms:W3CDTF">2015-09-16T06:44:00Z</dcterms:created>
  <dcterms:modified xsi:type="dcterms:W3CDTF">2025-11-05T04:52:00Z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