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4" r:id="rId2"/>
    <p:sldId id="302" r:id="rId3"/>
    <p:sldId id="305" r:id="rId4"/>
    <p:sldId id="306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2" r:id="rId20"/>
    <p:sldId id="323" r:id="rId21"/>
    <p:sldId id="324" r:id="rId22"/>
    <p:sldId id="325" r:id="rId23"/>
    <p:sldId id="326" r:id="rId24"/>
    <p:sldId id="327" r:id="rId25"/>
    <p:sldId id="328" r:id="rId26"/>
    <p:sldId id="329" r:id="rId27"/>
    <p:sldId id="330" r:id="rId28"/>
    <p:sldId id="331" r:id="rId29"/>
    <p:sldId id="332" r:id="rId30"/>
    <p:sldId id="334" r:id="rId31"/>
    <p:sldId id="342" r:id="rId32"/>
    <p:sldId id="343" r:id="rId33"/>
    <p:sldId id="344" r:id="rId34"/>
    <p:sldId id="345" r:id="rId35"/>
    <p:sldId id="335" r:id="rId36"/>
    <p:sldId id="336" r:id="rId37"/>
    <p:sldId id="338" r:id="rId38"/>
    <p:sldId id="337" r:id="rId39"/>
  </p:sldIdLst>
  <p:sldSz cx="12192000" cy="6858000"/>
  <p:notesSz cx="6858000" cy="9144000"/>
  <p:custDataLst>
    <p:tags r:id="rId42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50FB1-BC1B-461B-9402-50D8C3AA3627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C2AD66-64D8-4EA1-A214-E533C19BD9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435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C2AD66-64D8-4EA1-A214-E533C19BD9F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89907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5300" y="2995612"/>
            <a:ext cx="3581400" cy="86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52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1152525"/>
            <a:ext cx="8296275" cy="455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5805264"/>
            <a:ext cx="1905000" cy="46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61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688" y="0"/>
            <a:ext cx="5256584" cy="6738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77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9775" y="1466850"/>
            <a:ext cx="81724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66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80669"/>
            <a:ext cx="7416824" cy="6660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89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231975"/>
            <a:ext cx="8191500" cy="1600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5962" y="2924944"/>
            <a:ext cx="8220075" cy="2809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69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1590675"/>
            <a:ext cx="827722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8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1466850"/>
            <a:ext cx="8277225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58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1419225"/>
            <a:ext cx="8305800" cy="4019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66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620688"/>
            <a:ext cx="8248650" cy="569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97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2418953"/>
            <a:ext cx="8267700" cy="2162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2150" y="4653136"/>
            <a:ext cx="3419475" cy="485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2150" y="647612"/>
            <a:ext cx="8267700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87" y="2590800"/>
            <a:ext cx="12087225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1362075"/>
            <a:ext cx="832485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16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1700212"/>
            <a:ext cx="8286750" cy="3457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36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1738312"/>
            <a:ext cx="8296275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37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819150"/>
            <a:ext cx="8229600" cy="521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16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847725"/>
            <a:ext cx="8239125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22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404664"/>
            <a:ext cx="8134350" cy="1885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420888"/>
            <a:ext cx="8191500" cy="226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50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852487"/>
            <a:ext cx="8362950" cy="5153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73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1433512"/>
            <a:ext cx="828675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59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1714500"/>
            <a:ext cx="82391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587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99996"/>
            <a:ext cx="7488832" cy="6758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8803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312" y="3071812"/>
            <a:ext cx="7191375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4128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17470"/>
            <a:ext cx="7332074" cy="143932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1556792"/>
            <a:ext cx="7340541" cy="35729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80900" y="5129697"/>
            <a:ext cx="7272808" cy="1540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72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295275"/>
            <a:ext cx="8343900" cy="626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336360" y="1916832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45788" y="2426118"/>
            <a:ext cx="73187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23592" y="3028002"/>
            <a:ext cx="78069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23592" y="3629885"/>
            <a:ext cx="78069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36360" y="4845227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68937" y="5377663"/>
            <a:ext cx="73187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46741" y="5979547"/>
            <a:ext cx="78069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333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190500"/>
            <a:ext cx="8305800" cy="6477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8368" y="692696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64145" y="1317618"/>
            <a:ext cx="73187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41949" y="1919502"/>
            <a:ext cx="78069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564145" y="3076969"/>
            <a:ext cx="73187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41949" y="3678853"/>
            <a:ext cx="78069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564145" y="5415056"/>
            <a:ext cx="73187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241949" y="6016940"/>
            <a:ext cx="78069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408368" y="2590944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408368" y="4824858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07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600075"/>
            <a:ext cx="8229600" cy="5657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657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378286"/>
            <a:ext cx="8372475" cy="2933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8395" y="3317329"/>
            <a:ext cx="8229600" cy="2847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250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1662" y="1124744"/>
            <a:ext cx="8448675" cy="555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5453" y="593459"/>
            <a:ext cx="9104065" cy="518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34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819275"/>
            <a:ext cx="11782425" cy="3219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3284984"/>
            <a:ext cx="11507836" cy="22322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550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450" y="1690687"/>
            <a:ext cx="11849100" cy="3476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2924942"/>
            <a:ext cx="11613182" cy="302433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7077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5712" y="133350"/>
            <a:ext cx="4600575" cy="659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1911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404664"/>
            <a:ext cx="6552728" cy="640445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32882"/>
            <a:ext cx="7906296" cy="371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41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16632"/>
            <a:ext cx="8191500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21715" y="1782204"/>
            <a:ext cx="7816278" cy="195860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4405" y="3764940"/>
            <a:ext cx="7789075" cy="307391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243761" y="1247784"/>
            <a:ext cx="99625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55872" y="1247784"/>
            <a:ext cx="99625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54262" y="2347379"/>
            <a:ext cx="191354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19670" y="3068960"/>
            <a:ext cx="191354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90191" y="4261153"/>
            <a:ext cx="104211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017107" y="4261153"/>
            <a:ext cx="104211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67183" y="4932484"/>
            <a:ext cx="104211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106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4050" y="742950"/>
            <a:ext cx="83439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716129"/>
            <a:ext cx="21602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86178" y="2730124"/>
            <a:ext cx="237026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17003" y="3424605"/>
            <a:ext cx="21602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83889" y="4778843"/>
            <a:ext cx="237026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1838" y="5519623"/>
            <a:ext cx="237026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2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2176462"/>
            <a:ext cx="821055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2060848"/>
            <a:ext cx="21602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65583" y="2743754"/>
            <a:ext cx="21602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93047" y="3429000"/>
            <a:ext cx="216024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0269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88640"/>
            <a:ext cx="6896100" cy="3286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3645024"/>
            <a:ext cx="60960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90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0" y="2433637"/>
            <a:ext cx="6477000" cy="1990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77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</Words>
  <Application>Microsoft Office PowerPoint</Application>
  <PresentationFormat>宽屏</PresentationFormat>
  <Paragraphs>1</Paragraphs>
  <Slides>38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42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2025-11-05T04:59:34Z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