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62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890712"/>
            <a:ext cx="9877425" cy="3076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228725"/>
            <a:ext cx="7543800" cy="440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52292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8887" y="1209675"/>
            <a:ext cx="7134225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754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223962"/>
            <a:ext cx="755332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515719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242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90500"/>
            <a:ext cx="714375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726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4624"/>
            <a:ext cx="6935653" cy="22916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2348880"/>
            <a:ext cx="6336704" cy="110241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5219" y="3429000"/>
            <a:ext cx="4678744" cy="335932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68208" y="28820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328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604837"/>
            <a:ext cx="7467600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922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5" y="1433512"/>
            <a:ext cx="71437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7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1123950"/>
            <a:ext cx="7010400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11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662112"/>
            <a:ext cx="7038975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88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881062"/>
            <a:ext cx="7620000" cy="5095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547687"/>
            <a:ext cx="7534275" cy="5762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275" y="1085850"/>
            <a:ext cx="7791450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16288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1528762"/>
            <a:ext cx="5505450" cy="3800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7543800" cy="1876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132856"/>
            <a:ext cx="7086600" cy="3162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32304" y="214598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600075"/>
            <a:ext cx="7496175" cy="565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750570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927" y="2564904"/>
            <a:ext cx="6753225" cy="30956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1428" y="1933327"/>
            <a:ext cx="3934371" cy="380716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870905" y="19693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88640"/>
            <a:ext cx="7515225" cy="4200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640" y="4581128"/>
            <a:ext cx="6572250" cy="114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83671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2025-11-05T03:46:50Z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