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7"/>
  </p:handoutMasterIdLst>
  <p:sldIdLst>
    <p:sldId id="302" r:id="rId2"/>
    <p:sldId id="303" r:id="rId3"/>
    <p:sldId id="304" r:id="rId4"/>
    <p:sldId id="347" r:id="rId5"/>
    <p:sldId id="348" r:id="rId6"/>
    <p:sldId id="349" r:id="rId7"/>
    <p:sldId id="351" r:id="rId8"/>
    <p:sldId id="352" r:id="rId9"/>
    <p:sldId id="353" r:id="rId10"/>
    <p:sldId id="354" r:id="rId11"/>
    <p:sldId id="355" r:id="rId12"/>
    <p:sldId id="356" r:id="rId13"/>
    <p:sldId id="357" r:id="rId14"/>
    <p:sldId id="358" r:id="rId15"/>
    <p:sldId id="359" r:id="rId16"/>
    <p:sldId id="360" r:id="rId17"/>
    <p:sldId id="361" r:id="rId18"/>
    <p:sldId id="362" r:id="rId19"/>
    <p:sldId id="363" r:id="rId20"/>
    <p:sldId id="364" r:id="rId21"/>
    <p:sldId id="365" r:id="rId22"/>
    <p:sldId id="366" r:id="rId23"/>
    <p:sldId id="367" r:id="rId24"/>
    <p:sldId id="368" r:id="rId25"/>
    <p:sldId id="369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34" autoAdjust="0"/>
    <p:restoredTop sz="94660"/>
  </p:normalViewPr>
  <p:slideViewPr>
    <p:cSldViewPr showGuides="1">
      <p:cViewPr varScale="1">
        <p:scale>
          <a:sx n="83" d="100"/>
          <a:sy n="83" d="100"/>
        </p:scale>
        <p:origin x="174" y="78"/>
      </p:cViewPr>
      <p:guideLst>
        <p:guide orient="horz" pos="2160"/>
        <p:guide pos="388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4975" y="2938462"/>
            <a:ext cx="8782050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121189"/>
            <a:ext cx="6480720" cy="662017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2492896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4607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525" y="123825"/>
            <a:ext cx="7600950" cy="661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836712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045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3720" y="44624"/>
            <a:ext cx="6926616" cy="111804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7776" y="1263824"/>
            <a:ext cx="6229331" cy="243719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3632" y="3822275"/>
            <a:ext cx="5760640" cy="299110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040216" y="3211429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617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1290637"/>
            <a:ext cx="7553325" cy="4276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5007128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446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7562" y="1362075"/>
            <a:ext cx="5476875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6961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252412"/>
            <a:ext cx="7562850" cy="6353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3861048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824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571103"/>
            <a:ext cx="7524750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4168" y="2731343"/>
            <a:ext cx="6934200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1459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7950" y="1009650"/>
            <a:ext cx="689610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11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037" y="552450"/>
            <a:ext cx="7019925" cy="575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873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5600" y="876300"/>
            <a:ext cx="6400800" cy="510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554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90550"/>
            <a:ext cx="6951351" cy="316770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t="43425"/>
          <a:stretch/>
        </p:blipFill>
        <p:spPr>
          <a:xfrm>
            <a:off x="1709651" y="4265713"/>
            <a:ext cx="6546589" cy="2623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6120" y="4509120"/>
            <a:ext cx="4752528" cy="138802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464152" y="3715495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8462" y="2471737"/>
            <a:ext cx="6315075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857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562" y="2038350"/>
            <a:ext cx="7000875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436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16632"/>
            <a:ext cx="6120680" cy="6583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666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8450" y="2085975"/>
            <a:ext cx="651510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145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4137" y="1338262"/>
            <a:ext cx="6943725" cy="4181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9715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2737" y="1123950"/>
            <a:ext cx="6486525" cy="461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491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772816"/>
            <a:ext cx="7524750" cy="4114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88288" y="5337398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1340768"/>
            <a:ext cx="7153275" cy="4200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525" y="2052637"/>
            <a:ext cx="760095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636912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88640"/>
            <a:ext cx="7553325" cy="2657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2996952"/>
            <a:ext cx="6753225" cy="3467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865121" y="2425143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765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260648"/>
            <a:ext cx="7553325" cy="1228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208" y="1844824"/>
            <a:ext cx="4061445" cy="268600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3552" y="1700808"/>
            <a:ext cx="5800725" cy="4171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184232" y="1044873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28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631" y="1619846"/>
            <a:ext cx="6448425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0056" y="1700808"/>
            <a:ext cx="1190625" cy="381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0016" y="2243733"/>
            <a:ext cx="4519189" cy="320781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384" y="2348880"/>
            <a:ext cx="4724400" cy="27432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920956" y="1597417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496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74901"/>
            <a:ext cx="6480720" cy="678309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96200" y="378904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69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2025-11-05T03:35:12Z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