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7" r:id="rId26"/>
    <p:sldId id="328" r:id="rId27"/>
    <p:sldId id="329" r:id="rId28"/>
    <p:sldId id="330" r:id="rId29"/>
    <p:sldId id="331" r:id="rId30"/>
    <p:sldId id="333" r:id="rId31"/>
    <p:sldId id="332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962" y="3038475"/>
            <a:ext cx="669607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309562"/>
            <a:ext cx="8315325" cy="623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1695450"/>
            <a:ext cx="83534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352550"/>
            <a:ext cx="83058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2875"/>
            <a:ext cx="8238505" cy="6526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747712"/>
            <a:ext cx="8220075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433387"/>
            <a:ext cx="8343900" cy="599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560959"/>
            <a:ext cx="8210550" cy="166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3361159"/>
            <a:ext cx="8248650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0"/>
            <a:ext cx="7128792" cy="6800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16632"/>
            <a:ext cx="6552728" cy="6666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76672"/>
            <a:ext cx="8277225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94874"/>
            <a:ext cx="8784976" cy="6402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1890712"/>
            <a:ext cx="821055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71437"/>
            <a:ext cx="8267700" cy="671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895350"/>
            <a:ext cx="8201025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595437"/>
            <a:ext cx="825817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000125"/>
            <a:ext cx="82772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60648"/>
            <a:ext cx="741045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625" y="769962"/>
            <a:ext cx="82867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400175"/>
            <a:ext cx="834390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957262"/>
            <a:ext cx="82867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91683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415074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47128" y="2495568"/>
            <a:ext cx="77174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74854" y="3074302"/>
            <a:ext cx="77174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47128" y="4752632"/>
            <a:ext cx="77174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74854" y="5296641"/>
            <a:ext cx="77174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157287"/>
            <a:ext cx="82296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05996" y="1677658"/>
            <a:ext cx="77174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87422" y="2244817"/>
            <a:ext cx="77174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7422" y="2800401"/>
            <a:ext cx="77174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05996" y="3934720"/>
            <a:ext cx="77174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87422" y="4501879"/>
            <a:ext cx="77174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87422" y="5057463"/>
            <a:ext cx="77174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64352" y="112207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64352" y="342900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59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563875"/>
            <a:ext cx="9164314" cy="4888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6748" y="1124744"/>
            <a:ext cx="83915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8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833437"/>
            <a:ext cx="82581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988840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0649" y="2660171"/>
            <a:ext cx="1368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27874" y="2660171"/>
            <a:ext cx="168800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05666" y="3331502"/>
            <a:ext cx="12661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55054" y="3331502"/>
            <a:ext cx="12661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67175" y="4002834"/>
            <a:ext cx="12661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74840" y="4674166"/>
            <a:ext cx="17014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08896" y="5391797"/>
            <a:ext cx="17014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581150"/>
            <a:ext cx="11791950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0025" y="3140968"/>
            <a:ext cx="11791950" cy="25562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15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1128712"/>
            <a:ext cx="45339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8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457200"/>
            <a:ext cx="8324850" cy="5943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404664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8529" y="404664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8965" y="2464957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76823" y="3101565"/>
            <a:ext cx="15751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89876" y="3101565"/>
            <a:ext cx="15751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64843" y="3784471"/>
            <a:ext cx="15751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38059" y="4513676"/>
            <a:ext cx="18782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68075" y="5196582"/>
            <a:ext cx="18782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76212"/>
            <a:ext cx="8286750" cy="650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1128712"/>
            <a:ext cx="82010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647825"/>
            <a:ext cx="82391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919287"/>
            <a:ext cx="82772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73346"/>
            <a:ext cx="7180500" cy="674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2025-11-05T06:02:11Z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