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8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4" r:id="rId30"/>
    <p:sldId id="335" r:id="rId31"/>
    <p:sldId id="336" r:id="rId32"/>
    <p:sldId id="337" r:id="rId33"/>
    <p:sldId id="338" r:id="rId34"/>
    <p:sldId id="339" r:id="rId35"/>
    <p:sldId id="341" r:id="rId36"/>
    <p:sldId id="340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24187"/>
            <a:ext cx="7200900" cy="809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8305800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7486" y="4581128"/>
            <a:ext cx="8239125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404812"/>
            <a:ext cx="8134350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3501"/>
            <a:ext cx="8296275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681037"/>
            <a:ext cx="8162925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76672"/>
            <a:ext cx="82581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882480"/>
            <a:ext cx="756285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428625"/>
            <a:ext cx="825817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733425"/>
            <a:ext cx="82391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762000"/>
            <a:ext cx="83439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4957" y="16441"/>
            <a:ext cx="7748538" cy="572021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7295" y="5805264"/>
            <a:ext cx="7606200" cy="1031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52400"/>
            <a:ext cx="8239125" cy="655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21472"/>
            <a:ext cx="7416824" cy="639190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6649"/>
            <a:ext cx="7042200" cy="40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0463"/>
            <a:ext cx="7704856" cy="6732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662112"/>
            <a:ext cx="831532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179"/>
            <a:ext cx="8343900" cy="435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229" y="4581128"/>
            <a:ext cx="8258175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590550"/>
            <a:ext cx="83439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195512"/>
            <a:ext cx="82486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976312"/>
            <a:ext cx="835342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709612"/>
            <a:ext cx="82772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77281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360" y="4261373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4294" y="2386276"/>
            <a:ext cx="6902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41078" y="3011308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14294" y="4921131"/>
            <a:ext cx="6902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41078" y="5546163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8305800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251151"/>
            <a:ext cx="8267700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112474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759195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1700926"/>
            <a:ext cx="6902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8488" y="2325958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704" y="5393249"/>
            <a:ext cx="6902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58488" y="6018281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58488" y="2939416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58488" y="3541299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1300162"/>
            <a:ext cx="83820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844824"/>
            <a:ext cx="6902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4512" y="2469856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8" y="4287082"/>
            <a:ext cx="69021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4512" y="4912114"/>
            <a:ext cx="839142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124616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3676849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020510"/>
            <a:ext cx="7200800" cy="481434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15694"/>
            <a:ext cx="7283663" cy="1847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66687"/>
            <a:ext cx="8353425" cy="652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19675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7982" y="1787061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0220" y="3013977"/>
            <a:ext cx="14395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5871" y="3013977"/>
            <a:ext cx="14395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0970" y="3013977"/>
            <a:ext cx="14395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4346" y="4264043"/>
            <a:ext cx="1677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65222" y="4900651"/>
            <a:ext cx="1677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81373" y="5514109"/>
            <a:ext cx="16779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9372"/>
            <a:ext cx="7560840" cy="671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04664"/>
            <a:ext cx="82105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780928"/>
            <a:ext cx="8220075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8640"/>
            <a:ext cx="7508576" cy="16027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819853"/>
            <a:ext cx="7560840" cy="492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16832"/>
            <a:ext cx="843915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1250620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071687"/>
            <a:ext cx="84486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262062"/>
            <a:ext cx="118110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00" y="3284984"/>
            <a:ext cx="1181100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2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2300287"/>
            <a:ext cx="4467225" cy="225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850776"/>
            <a:ext cx="826770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5045" y="3356992"/>
            <a:ext cx="825817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764704"/>
            <a:ext cx="2304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2048" y="1389737"/>
            <a:ext cx="18198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11613" y="1991620"/>
            <a:ext cx="18198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78104" y="2605078"/>
            <a:ext cx="18198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48494" y="3889868"/>
            <a:ext cx="22556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1188" y="5119909"/>
            <a:ext cx="17646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0350" y="1885950"/>
            <a:ext cx="659130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20688"/>
            <a:ext cx="825817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667" y="3630097"/>
            <a:ext cx="820102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42900"/>
            <a:ext cx="831532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995362"/>
            <a:ext cx="835342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84201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