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68" r:id="rId26"/>
    <p:sldId id="369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3487" y="2952750"/>
            <a:ext cx="97250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0"/>
            <a:ext cx="6903563" cy="37106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9" y="3717032"/>
            <a:ext cx="6480720" cy="3063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93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1685925"/>
            <a:ext cx="719137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153891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6310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781175"/>
            <a:ext cx="75533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535845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341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9686" y="140503"/>
            <a:ext cx="5112568" cy="54487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4097" y="5657850"/>
            <a:ext cx="5210175" cy="120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26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345232"/>
            <a:ext cx="7620000" cy="262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64774" y="2455922"/>
            <a:ext cx="121920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624" y="3081536"/>
            <a:ext cx="5667375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11624" y="3655665"/>
            <a:ext cx="6762750" cy="1933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92279" y="2477616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26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647700"/>
            <a:ext cx="75628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655186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142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309562"/>
            <a:ext cx="7077075" cy="6238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81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052512"/>
            <a:ext cx="74866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348880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30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028700"/>
            <a:ext cx="75819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279082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616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52758"/>
            <a:ext cx="6769943" cy="676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93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86374"/>
            <a:ext cx="6696744" cy="665499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3717032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366712"/>
            <a:ext cx="7458075" cy="612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772816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38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1042987"/>
            <a:ext cx="75057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5264794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19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88640"/>
            <a:ext cx="6924675" cy="5438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5679479"/>
            <a:ext cx="5143500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238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695325"/>
            <a:ext cx="75342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612457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32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724025"/>
            <a:ext cx="64865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44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657225"/>
            <a:ext cx="756285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09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44624"/>
            <a:ext cx="6696744" cy="6769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7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385762"/>
            <a:ext cx="7600950" cy="608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362075"/>
            <a:ext cx="75152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725144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1042987"/>
            <a:ext cx="7153275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2119312"/>
            <a:ext cx="752475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2780928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4287"/>
            <a:ext cx="7543800" cy="682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428999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062162"/>
            <a:ext cx="7562850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4149080"/>
            <a:ext cx="50405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314325"/>
            <a:ext cx="7134225" cy="622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