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282" autoAdjust="0"/>
  </p:normalViewPr>
  <p:slideViewPr>
    <p:cSldViewPr showGuides="1">
      <p:cViewPr varScale="1">
        <p:scale>
          <a:sx n="82" d="100"/>
          <a:sy n="82" d="100"/>
        </p:scale>
        <p:origin x="216" y="96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3000375"/>
            <a:ext cx="84772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390650"/>
            <a:ext cx="76009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9888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2095500"/>
            <a:ext cx="75723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18798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80962"/>
            <a:ext cx="718185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196752"/>
            <a:ext cx="6619162" cy="2285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7677" y="3562500"/>
            <a:ext cx="5171991" cy="217075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3471718"/>
            <a:ext cx="5256584" cy="329926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44512" y="299132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808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466725"/>
            <a:ext cx="7629525" cy="592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901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160651" cy="9346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1995" y="1268760"/>
            <a:ext cx="5693343" cy="54908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492896"/>
            <a:ext cx="4564022" cy="203278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93178" y="18339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69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119187"/>
            <a:ext cx="75533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007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04775"/>
            <a:ext cx="7629525" cy="664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26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1795462"/>
            <a:ext cx="70770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498073"/>
            <a:ext cx="352839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531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852612"/>
            <a:ext cx="69627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153890"/>
            <a:ext cx="7056784" cy="22193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47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1062037"/>
            <a:ext cx="7648575" cy="473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23316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500312"/>
            <a:ext cx="6972300" cy="185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597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014412"/>
            <a:ext cx="64484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78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56767"/>
            <a:ext cx="6712223" cy="668460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988840"/>
            <a:ext cx="6624736" cy="47525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934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6025" y="666750"/>
            <a:ext cx="721995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22116"/>
            <a:ext cx="6846243" cy="12147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3992" y="2148403"/>
            <a:ext cx="1136701" cy="41650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1095" y="2840495"/>
            <a:ext cx="5349561" cy="32359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376" y="2708920"/>
            <a:ext cx="5976664" cy="349912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04310" y="208669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7562850" cy="1238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25241" y="1556792"/>
            <a:ext cx="7115175" cy="46291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29249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442912"/>
            <a:ext cx="7553325" cy="597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3337"/>
            <a:ext cx="7629525" cy="6791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62744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60648"/>
            <a:ext cx="7200900" cy="465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1300" y="5157192"/>
            <a:ext cx="6705600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438150"/>
            <a:ext cx="7667625" cy="598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