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61" r:id="rId3"/>
    <p:sldId id="303" r:id="rId4"/>
    <p:sldId id="304" r:id="rId5"/>
    <p:sldId id="347" r:id="rId6"/>
    <p:sldId id="348" r:id="rId7"/>
    <p:sldId id="349" r:id="rId8"/>
    <p:sldId id="350" r:id="rId9"/>
    <p:sldId id="351" r:id="rId10"/>
    <p:sldId id="352" r:id="rId11"/>
    <p:sldId id="353" r:id="rId12"/>
    <p:sldId id="354" r:id="rId13"/>
    <p:sldId id="355" r:id="rId14"/>
    <p:sldId id="356" r:id="rId15"/>
    <p:sldId id="357" r:id="rId16"/>
    <p:sldId id="358" r:id="rId17"/>
    <p:sldId id="359" r:id="rId18"/>
    <p:sldId id="360" r:id="rId19"/>
    <p:sldId id="362" r:id="rId20"/>
    <p:sldId id="363" r:id="rId21"/>
    <p:sldId id="364" r:id="rId22"/>
    <p:sldId id="365" r:id="rId23"/>
    <p:sldId id="366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034" autoAdjust="0"/>
    <p:restoredTop sz="94660"/>
  </p:normalViewPr>
  <p:slideViewPr>
    <p:cSldViewPr showGuides="1">
      <p:cViewPr varScale="1">
        <p:scale>
          <a:sx n="83" d="100"/>
          <a:sy n="83" d="100"/>
        </p:scale>
        <p:origin x="174" y="78"/>
      </p:cViewPr>
      <p:guideLst>
        <p:guide orient="horz" pos="2160"/>
        <p:guide pos="388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57568A-7D17-4BE9-9CE6-B49D381820C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AA7047-EA0C-46F4-A779-91C820C023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22102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AA7047-EA0C-46F4-A779-91C820C0239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0064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2090737"/>
            <a:ext cx="9210675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6" y="-1332"/>
            <a:ext cx="6984776" cy="68452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968208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8496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0"/>
            <a:ext cx="7056784" cy="6827151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240" y="378904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5797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75914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0761" y="1196752"/>
            <a:ext cx="4364184" cy="489654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2724" y="4655468"/>
            <a:ext cx="6724650" cy="533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701310" y="407781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86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4575" y="1052512"/>
            <a:ext cx="75628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08518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8877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8425" y="352425"/>
            <a:ext cx="6915150" cy="615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10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67047"/>
            <a:ext cx="7648575" cy="4010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31468" y="4221088"/>
            <a:ext cx="6924675" cy="2000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64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7608" y="31043"/>
            <a:ext cx="5832648" cy="6782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197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7012" y="2476500"/>
            <a:ext cx="6657975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68960"/>
            <a:ext cx="4608512" cy="180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763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2" y="1433512"/>
            <a:ext cx="7038975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724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188640"/>
            <a:ext cx="6991350" cy="3419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4751" y="3590925"/>
            <a:ext cx="6905625" cy="3267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660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600" y="65611"/>
            <a:ext cx="6768752" cy="6819773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8248" y="371703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482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2225" y="809625"/>
            <a:ext cx="7067550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664" y="2857190"/>
            <a:ext cx="7056784" cy="36681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52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76225"/>
            <a:ext cx="6429375" cy="630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12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462" y="762000"/>
            <a:ext cx="7077075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496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7025" y="823912"/>
            <a:ext cx="6457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4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8862" y="352425"/>
            <a:ext cx="7534275" cy="6153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76320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552" y="1556792"/>
            <a:ext cx="7667625" cy="2628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4338240"/>
            <a:ext cx="1228725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65946" y="436294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3592" y="654893"/>
            <a:ext cx="7067550" cy="4095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592" y="4750643"/>
            <a:ext cx="7162800" cy="1990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96" y="1268760"/>
            <a:ext cx="6812581" cy="489654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9205" y="1340768"/>
            <a:ext cx="5032795" cy="364473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1984" y="5616644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42900"/>
            <a:ext cx="7524750" cy="6172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59648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765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0337" y="1771650"/>
            <a:ext cx="6791325" cy="331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004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675" y="747712"/>
            <a:ext cx="7486650" cy="5362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50100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6287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7" baseType="lpstr">
      <vt:lpstr>等线</vt:lpstr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77</cp:revision>
  <dcterms:created xsi:type="dcterms:W3CDTF">2015-09-16T06:44:00Z</dcterms:created>
  <dcterms:modified xsi:type="dcterms:W3CDTF">2025-11-05T03:53:32Z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