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6" r:id="rId13"/>
    <p:sldId id="357" r:id="rId14"/>
    <p:sldId id="358" r:id="rId15"/>
    <p:sldId id="359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2109787"/>
            <a:ext cx="86963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676275"/>
            <a:ext cx="7696200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41277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6114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271462"/>
            <a:ext cx="7553325" cy="631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87727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951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4162" y="1423987"/>
            <a:ext cx="6543675" cy="401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83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548680"/>
            <a:ext cx="7543800" cy="1133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844824"/>
            <a:ext cx="5105400" cy="4048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1988840"/>
            <a:ext cx="3086100" cy="25622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52184" y="115664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4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6831"/>
            <a:ext cx="7358013" cy="6714537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696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22514"/>
            <a:ext cx="6984776" cy="66908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5661248"/>
            <a:ext cx="6696744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0554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1471612"/>
            <a:ext cx="761047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762000"/>
            <a:ext cx="75914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787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047750"/>
            <a:ext cx="7600950" cy="4762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8640"/>
            <a:ext cx="7272808" cy="369067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330" y="3356992"/>
            <a:ext cx="1194043" cy="4613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95601" y="3933056"/>
            <a:ext cx="4206288" cy="2379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2948" y="6344832"/>
            <a:ext cx="6323001" cy="43419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986798" y="332910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59160"/>
            <a:ext cx="7591425" cy="5410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4232" y="1293246"/>
            <a:ext cx="3895725" cy="25908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4005064"/>
            <a:ext cx="3086100" cy="4476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56" y="4581770"/>
            <a:ext cx="3105150" cy="5238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16080" y="611914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44624"/>
            <a:ext cx="6696744" cy="672214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11247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419225"/>
            <a:ext cx="7572375" cy="4019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357187"/>
            <a:ext cx="7648575" cy="6143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068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