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962275"/>
            <a:ext cx="762000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43507"/>
            <a:ext cx="7724775" cy="3419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7796" y="2411738"/>
            <a:ext cx="4338834" cy="22718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684" y="4662983"/>
            <a:ext cx="7096125" cy="2228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87468" y="521205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49478"/>
            <a:ext cx="7128792" cy="676389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371703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217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76200"/>
            <a:ext cx="7515225" cy="670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87878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64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2204864"/>
            <a:ext cx="7467600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2852936"/>
            <a:ext cx="6867525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85293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96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509712"/>
            <a:ext cx="75152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48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157162"/>
            <a:ext cx="7162800" cy="654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49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095" t="399" r="1095" b="34481"/>
          <a:stretch/>
        </p:blipFill>
        <p:spPr>
          <a:xfrm>
            <a:off x="2423592" y="1988840"/>
            <a:ext cx="7067550" cy="2791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487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8937" y="571500"/>
            <a:ext cx="633412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36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2628900"/>
            <a:ext cx="6981825" cy="16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678882"/>
            <a:ext cx="662473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356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790700"/>
            <a:ext cx="7562850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71703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181100"/>
            <a:ext cx="75438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42088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176212"/>
            <a:ext cx="7658100" cy="6505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85463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6632"/>
            <a:ext cx="7543800" cy="3790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3431332"/>
            <a:ext cx="1257300" cy="476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51770" y="4149080"/>
            <a:ext cx="7067550" cy="4762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94872" y="4108007"/>
            <a:ext cx="571500" cy="4476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51770" y="4697566"/>
            <a:ext cx="7105650" cy="4667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36360" y="4647034"/>
            <a:ext cx="866775" cy="4381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07568" y="5178029"/>
            <a:ext cx="7143750" cy="4762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364166" y="5206604"/>
            <a:ext cx="847725" cy="4476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93193" y="5747124"/>
            <a:ext cx="7115175" cy="5048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64352" y="5799162"/>
            <a:ext cx="1457325" cy="43815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9340144" y="340691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809625"/>
            <a:ext cx="7581900" cy="5238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287878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5530" y="1820667"/>
            <a:ext cx="7543800" cy="2466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0266" y="3845421"/>
            <a:ext cx="1200150" cy="4476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52309" y="376469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02443"/>
            <a:ext cx="7229475" cy="663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776287"/>
            <a:ext cx="755332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70892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2025-11-05T03:54:22Z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