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7" r:id="rId25"/>
    <p:sldId id="328" r:id="rId26"/>
    <p:sldId id="330" r:id="rId27"/>
    <p:sldId id="329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95625"/>
            <a:ext cx="529590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052512"/>
            <a:ext cx="8372475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057275"/>
            <a:ext cx="8267700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1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33362"/>
            <a:ext cx="8220075" cy="6391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023937"/>
            <a:ext cx="8296275" cy="481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9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342900"/>
            <a:ext cx="8315325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76672"/>
            <a:ext cx="82867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8111" y="2564904"/>
            <a:ext cx="8258175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09612"/>
            <a:ext cx="8248650" cy="543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428625"/>
            <a:ext cx="8058150" cy="600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2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447675"/>
            <a:ext cx="833437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8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8277225" cy="3067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3334097"/>
            <a:ext cx="7905750" cy="2543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85619" y="1223783"/>
            <a:ext cx="4827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1427" y="1964563"/>
            <a:ext cx="63189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3022" y="3318801"/>
            <a:ext cx="4827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86703" y="3966984"/>
            <a:ext cx="707379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10258" y="4603592"/>
            <a:ext cx="78470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10258" y="5263925"/>
            <a:ext cx="78470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95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4816"/>
          <a:stretch/>
        </p:blipFill>
        <p:spPr>
          <a:xfrm>
            <a:off x="1271464" y="508630"/>
            <a:ext cx="8496944" cy="63047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4274"/>
            <a:ext cx="8784976" cy="52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3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852487"/>
            <a:ext cx="828675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155679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3816" y="2123952"/>
            <a:ext cx="67246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70681" y="2783709"/>
            <a:ext cx="67246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92344" y="355921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86965" y="4068499"/>
            <a:ext cx="672467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93830" y="4728256"/>
            <a:ext cx="79455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93830" y="5388014"/>
            <a:ext cx="79455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1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147887"/>
            <a:ext cx="832485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22321" y="2780928"/>
            <a:ext cx="6621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12771" y="3417425"/>
            <a:ext cx="65317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6650" y="4042458"/>
            <a:ext cx="653170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39042"/>
            <a:ext cx="7416824" cy="6753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53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471487"/>
            <a:ext cx="830580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128837"/>
            <a:ext cx="8372475" cy="2600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328" y="1433512"/>
            <a:ext cx="120300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59826"/>
            <a:ext cx="6552728" cy="675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0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5737" y="1938337"/>
            <a:ext cx="1182052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9364" y="3590264"/>
            <a:ext cx="11796898" cy="2359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6242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214312"/>
            <a:ext cx="4533900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4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871537"/>
            <a:ext cx="8277225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1988840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0206" y="2637023"/>
            <a:ext cx="24276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8600" y="3285205"/>
            <a:ext cx="309968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96539" y="4639443"/>
            <a:ext cx="35199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3598" y="5345498"/>
            <a:ext cx="70967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9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44624"/>
            <a:ext cx="8305800" cy="601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6032594"/>
            <a:ext cx="1609725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6080" y="1980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63998" y="667991"/>
            <a:ext cx="73764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95984" y="2708920"/>
            <a:ext cx="2660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23307" y="4028434"/>
            <a:ext cx="109277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66506" y="4028434"/>
            <a:ext cx="19499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00835" y="4746065"/>
            <a:ext cx="19499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86295" y="5371098"/>
            <a:ext cx="9898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899348" y="5371098"/>
            <a:ext cx="98982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9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405062"/>
            <a:ext cx="8210550" cy="2047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1314569"/>
            <a:ext cx="3810000" cy="106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5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3"/>
            <a:ext cx="6696744" cy="426297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118" y="4273330"/>
            <a:ext cx="6657990" cy="149591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9536" y="5797301"/>
            <a:ext cx="6619236" cy="914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74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690562"/>
            <a:ext cx="820102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0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700087"/>
            <a:ext cx="83153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32467"/>
            <a:ext cx="7935416" cy="6636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5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72</cp:revision>
  <dcterms:created xsi:type="dcterms:W3CDTF">2015-09-16T06:44:00Z</dcterms:created>
  <dcterms:modified xsi:type="dcterms:W3CDTF">2025-11-05T04:15:20Z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