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49" r:id="rId3"/>
    <p:sldId id="348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50" y="1909762"/>
            <a:ext cx="8191500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68635-8BD5-386C-3F8E-6020E9534F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53" y="836712"/>
            <a:ext cx="1096277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054C8D-5A23-BC8F-1DFD-253FFD497E01}"/>
              </a:ext>
            </a:extLst>
          </p:cNvPr>
          <p:cNvSpPr/>
          <p:nvPr/>
        </p:nvSpPr>
        <p:spPr bwMode="white">
          <a:xfrm>
            <a:off x="10440748" y="2015839"/>
            <a:ext cx="358982" cy="37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62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4F744C-C6AA-969B-043A-73BAC32AD4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65505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D5293-3F4F-E2B2-8A03-27C90CFD1452}"/>
              </a:ext>
            </a:extLst>
          </p:cNvPr>
          <p:cNvSpPr/>
          <p:nvPr/>
        </p:nvSpPr>
        <p:spPr bwMode="white">
          <a:xfrm>
            <a:off x="10206200" y="2073023"/>
            <a:ext cx="322067" cy="3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6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DB5626-A271-3FFE-9AC6-970D9C390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79052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099DA3-D580-DC32-DF1B-204BACE6FC1D}"/>
              </a:ext>
            </a:extLst>
          </p:cNvPr>
          <p:cNvSpPr/>
          <p:nvPr/>
        </p:nvSpPr>
        <p:spPr bwMode="white">
          <a:xfrm>
            <a:off x="10466514" y="4351025"/>
            <a:ext cx="371334" cy="39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776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EDCB0A-6E97-8833-047D-BB9D23DACC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719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97063F-9DD2-1B9E-FCCD-B42CFD8ACEAF}"/>
              </a:ext>
            </a:extLst>
          </p:cNvPr>
          <p:cNvSpPr/>
          <p:nvPr/>
        </p:nvSpPr>
        <p:spPr bwMode="white">
          <a:xfrm>
            <a:off x="10353078" y="3396636"/>
            <a:ext cx="428463" cy="38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C827775-1C52-30E7-4383-BF43BC0464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298"/>
          <a:stretch/>
        </p:blipFill>
        <p:spPr>
          <a:xfrm>
            <a:off x="1246824" y="5081931"/>
            <a:ext cx="10790222" cy="804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061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27775-1C52-30E7-4383-BF43BC0464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7"/>
          <a:stretch/>
        </p:blipFill>
        <p:spPr>
          <a:xfrm>
            <a:off x="1282442" y="1196752"/>
            <a:ext cx="10790222" cy="506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33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6AAD4E-01FB-56A6-E676-C360E2687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85643"/>
            <a:ext cx="11340000" cy="50796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47A3B4-05FF-2298-5ADB-43CAE9EF1444}"/>
              </a:ext>
            </a:extLst>
          </p:cNvPr>
          <p:cNvSpPr/>
          <p:nvPr/>
        </p:nvSpPr>
        <p:spPr bwMode="white">
          <a:xfrm>
            <a:off x="10375463" y="3916148"/>
            <a:ext cx="371334" cy="39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21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AE89E5-297F-195E-AE3F-15F7ECC674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24744"/>
            <a:ext cx="11340000" cy="50906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160300-A087-112E-74A8-33FEDF796F5A}"/>
              </a:ext>
            </a:extLst>
          </p:cNvPr>
          <p:cNvSpPr/>
          <p:nvPr/>
        </p:nvSpPr>
        <p:spPr bwMode="white">
          <a:xfrm>
            <a:off x="10375463" y="2268708"/>
            <a:ext cx="361813" cy="390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64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4803D1-63B2-38B3-A4EF-CD425CC9CD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426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1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3664D-2D55-7F25-7CA0-BB07BC9822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51131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58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FDB183-466D-52D0-0BC0-00709F798B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54" y="980728"/>
            <a:ext cx="11340000" cy="51071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89F5F5-CBF4-C7B1-8963-FF49BF0BD563}"/>
              </a:ext>
            </a:extLst>
          </p:cNvPr>
          <p:cNvSpPr/>
          <p:nvPr/>
        </p:nvSpPr>
        <p:spPr bwMode="white">
          <a:xfrm>
            <a:off x="3940691" y="2981651"/>
            <a:ext cx="361813" cy="39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8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2E7E01-C942-433A-9F43-4291D681F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056040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10D1F4-4D24-E0D4-1E93-DE3487348573}"/>
              </a:ext>
            </a:extLst>
          </p:cNvPr>
          <p:cNvSpPr/>
          <p:nvPr/>
        </p:nvSpPr>
        <p:spPr bwMode="white">
          <a:xfrm>
            <a:off x="10414689" y="4450773"/>
            <a:ext cx="362036" cy="38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81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5DDA25-F5B9-09BF-BF39-133B758A16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541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1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8069ED-764E-85E9-E0CB-37D5EBBE1D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92696"/>
            <a:ext cx="947485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7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C71B3-36FF-71F4-96EC-8A34DB2A9D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930786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CE1B51-E847-FE00-E89C-718AF71795CB}"/>
              </a:ext>
            </a:extLst>
          </p:cNvPr>
          <p:cNvSpPr/>
          <p:nvPr/>
        </p:nvSpPr>
        <p:spPr bwMode="white">
          <a:xfrm>
            <a:off x="7998062" y="2357600"/>
            <a:ext cx="2177753" cy="511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79092B-9A81-606C-F839-38FA03DC17A8}"/>
              </a:ext>
            </a:extLst>
          </p:cNvPr>
          <p:cNvSpPr/>
          <p:nvPr/>
        </p:nvSpPr>
        <p:spPr bwMode="white">
          <a:xfrm>
            <a:off x="2574338" y="3005672"/>
            <a:ext cx="2056862" cy="622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84B0CD-E736-D366-BD7A-676DCDA2E60E}"/>
              </a:ext>
            </a:extLst>
          </p:cNvPr>
          <p:cNvSpPr/>
          <p:nvPr/>
        </p:nvSpPr>
        <p:spPr bwMode="white">
          <a:xfrm>
            <a:off x="8826470" y="4011664"/>
            <a:ext cx="320421" cy="31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17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9E198-1C2E-D986-A41D-401AFA104F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408537"/>
            <a:ext cx="11340000" cy="4108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CABC55-60F6-5F35-E859-5DD912C37F9A}"/>
              </a:ext>
            </a:extLst>
          </p:cNvPr>
          <p:cNvSpPr/>
          <p:nvPr/>
        </p:nvSpPr>
        <p:spPr bwMode="white">
          <a:xfrm>
            <a:off x="9917856" y="1780321"/>
            <a:ext cx="1047354" cy="514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834951-6D61-4C00-FFBE-E0DDB9CD98B5}"/>
              </a:ext>
            </a:extLst>
          </p:cNvPr>
          <p:cNvSpPr/>
          <p:nvPr/>
        </p:nvSpPr>
        <p:spPr bwMode="white">
          <a:xfrm>
            <a:off x="1738965" y="2733615"/>
            <a:ext cx="1066397" cy="4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15C244-A646-66AF-70E6-539A979A67CD}"/>
              </a:ext>
            </a:extLst>
          </p:cNvPr>
          <p:cNvSpPr/>
          <p:nvPr/>
        </p:nvSpPr>
        <p:spPr bwMode="white">
          <a:xfrm>
            <a:off x="4092400" y="4530848"/>
            <a:ext cx="5825456" cy="77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94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785561-019E-FD62-213E-9B1E2FD0D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5368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33AAC6-E846-388E-89FF-3F1A4EE1F06F}"/>
              </a:ext>
            </a:extLst>
          </p:cNvPr>
          <p:cNvSpPr/>
          <p:nvPr/>
        </p:nvSpPr>
        <p:spPr bwMode="white">
          <a:xfrm>
            <a:off x="9697390" y="1219124"/>
            <a:ext cx="714105" cy="3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71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B30AD8-ECCA-137E-DC97-6D1C03A396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07" y="1484784"/>
            <a:ext cx="11340000" cy="361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35C46E-C28D-813A-1886-616FD8028F9C}"/>
              </a:ext>
            </a:extLst>
          </p:cNvPr>
          <p:cNvSpPr/>
          <p:nvPr/>
        </p:nvSpPr>
        <p:spPr bwMode="white">
          <a:xfrm>
            <a:off x="4721385" y="3574039"/>
            <a:ext cx="2323225" cy="47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14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3E61E-BAE3-E568-C59C-B856B24E9B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00808"/>
            <a:ext cx="11340000" cy="33608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1BC79E-3B40-6745-A71B-7C71DAAFC47A}"/>
              </a:ext>
            </a:extLst>
          </p:cNvPr>
          <p:cNvSpPr/>
          <p:nvPr/>
        </p:nvSpPr>
        <p:spPr bwMode="white">
          <a:xfrm>
            <a:off x="10419728" y="2827444"/>
            <a:ext cx="361813" cy="39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54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6A9276-E092-3920-C503-16F5DF8445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50796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0C12F3-0055-D5C6-09FD-B0651F9892F9}"/>
              </a:ext>
            </a:extLst>
          </p:cNvPr>
          <p:cNvSpPr/>
          <p:nvPr/>
        </p:nvSpPr>
        <p:spPr bwMode="white">
          <a:xfrm>
            <a:off x="10456992" y="2167783"/>
            <a:ext cx="361813" cy="400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25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4AC4A-19EA-8892-1501-61FCBE88E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5365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442F7E-D4F6-7D6E-544D-E60A4293812A}"/>
              </a:ext>
            </a:extLst>
          </p:cNvPr>
          <p:cNvSpPr/>
          <p:nvPr/>
        </p:nvSpPr>
        <p:spPr bwMode="white">
          <a:xfrm>
            <a:off x="10520300" y="3600989"/>
            <a:ext cx="371335" cy="4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31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5B0E5F-7EB3-57E9-B6C3-5DDB5278BB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25746"/>
            <a:ext cx="11340000" cy="42065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9BFAA6-76F6-9D69-4663-76B7624504FA}"/>
              </a:ext>
            </a:extLst>
          </p:cNvPr>
          <p:cNvSpPr/>
          <p:nvPr/>
        </p:nvSpPr>
        <p:spPr bwMode="white">
          <a:xfrm>
            <a:off x="10410207" y="3281152"/>
            <a:ext cx="371334" cy="40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8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584EBE-D4E7-34D1-9321-A5C776AA5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0027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DB5D5C-2912-54D9-68CA-75BC5D7C0C78}"/>
              </a:ext>
            </a:extLst>
          </p:cNvPr>
          <p:cNvSpPr/>
          <p:nvPr/>
        </p:nvSpPr>
        <p:spPr bwMode="white">
          <a:xfrm>
            <a:off x="10482215" y="2230120"/>
            <a:ext cx="371334" cy="4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77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600F5F-BDEE-F304-9F6E-F91B9A3DB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25700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F5E6C1-6098-5F19-1060-05F5C23DD0A6}"/>
              </a:ext>
            </a:extLst>
          </p:cNvPr>
          <p:cNvSpPr/>
          <p:nvPr/>
        </p:nvSpPr>
        <p:spPr bwMode="white">
          <a:xfrm>
            <a:off x="10410207" y="2180111"/>
            <a:ext cx="371334" cy="40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9F7B6DB-7BD0-16FB-75B1-843107CE0A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00" y="3547742"/>
            <a:ext cx="11340000" cy="256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65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AACCE1-2ED5-89C3-4AF5-ECE8663005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083060"/>
            <a:ext cx="11340000" cy="5226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E7ACC2-60B2-68AC-3A41-37CA14AC35DF}"/>
              </a:ext>
            </a:extLst>
          </p:cNvPr>
          <p:cNvSpPr/>
          <p:nvPr/>
        </p:nvSpPr>
        <p:spPr bwMode="white">
          <a:xfrm>
            <a:off x="10471872" y="2217959"/>
            <a:ext cx="428463" cy="38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25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2024-10-25T16:07:47Z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