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5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2933700"/>
            <a:ext cx="66484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43025"/>
            <a:ext cx="105918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21733" y="200937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90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04962"/>
            <a:ext cx="105156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3551" y="228646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10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104900"/>
            <a:ext cx="10629900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14314" y="12150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83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2219325"/>
            <a:ext cx="1013460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7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765030"/>
            <a:ext cx="105727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3551" y="8363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7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985837"/>
            <a:ext cx="106108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70531" y="2877592"/>
            <a:ext cx="10403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9914" y="5306756"/>
            <a:ext cx="68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32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750" y="764020"/>
            <a:ext cx="10553700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339" y="5000914"/>
            <a:ext cx="10001250" cy="110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93295" y="2591265"/>
            <a:ext cx="8556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8532" y="3200865"/>
            <a:ext cx="8556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69077" y="3801228"/>
            <a:ext cx="8556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7367" y="5583846"/>
            <a:ext cx="8556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6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000125"/>
            <a:ext cx="106299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29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662112"/>
            <a:ext cx="101155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34823" y="16214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6785" y="2859119"/>
            <a:ext cx="132670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9622" y="4059846"/>
            <a:ext cx="96948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26577" y="4678682"/>
            <a:ext cx="83671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50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148" y="728950"/>
            <a:ext cx="10534650" cy="599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7514" y="4983482"/>
            <a:ext cx="14283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5950" y="5593082"/>
            <a:ext cx="14283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1841" y="6184209"/>
            <a:ext cx="800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70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33500"/>
            <a:ext cx="106584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4387" y="445701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761" y="821315"/>
            <a:ext cx="106489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15842" y="1953956"/>
            <a:ext cx="79099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50824" y="4355411"/>
            <a:ext cx="79099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3442" y="5685447"/>
            <a:ext cx="79099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83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055" y="1277504"/>
            <a:ext cx="99060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957" y="3322493"/>
            <a:ext cx="894397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8823" y="193548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19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0257" y="2140382"/>
            <a:ext cx="703897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8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901123"/>
            <a:ext cx="106489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95260" y="56854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4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323975"/>
            <a:ext cx="100965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42823" y="1353592"/>
            <a:ext cx="62404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8133" y="197242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44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761" y="763010"/>
            <a:ext cx="106489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6750" y="5223629"/>
            <a:ext cx="16776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50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2538412"/>
            <a:ext cx="1013460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48350" y="2582028"/>
            <a:ext cx="37004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03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227" y="945284"/>
            <a:ext cx="678180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232" y="1745673"/>
            <a:ext cx="98774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73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076325"/>
            <a:ext cx="100965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0495" y="1039555"/>
            <a:ext cx="11973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5004" y="2258755"/>
            <a:ext cx="57786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0858" y="2877592"/>
            <a:ext cx="677615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8240" y="4687919"/>
            <a:ext cx="35526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4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247900"/>
            <a:ext cx="1003935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4713" y="2240283"/>
            <a:ext cx="113274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6567" y="2868355"/>
            <a:ext cx="23796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8313" y="3459483"/>
            <a:ext cx="15853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4895" y="4069083"/>
            <a:ext cx="15853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53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404937"/>
            <a:ext cx="106108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3550" y="214791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93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038225"/>
            <a:ext cx="106965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0060" y="4078319"/>
            <a:ext cx="9849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74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829107"/>
            <a:ext cx="101346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6349" y="836355"/>
            <a:ext cx="10018123" cy="5647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87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741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95412"/>
            <a:ext cx="105918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05077" y="258202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79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779318"/>
            <a:ext cx="105156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42023" y="15198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1260" y="322857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97442" y="50758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68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19" y="790575"/>
            <a:ext cx="105156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153" y="3704215"/>
            <a:ext cx="10572750" cy="225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14314" y="140901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68133" y="502966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44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262" y="702107"/>
            <a:ext cx="1057275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888" y="4335030"/>
            <a:ext cx="9277350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68132" y="14182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73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537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5842" y="191701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2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228850"/>
            <a:ext cx="1061085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14315" y="357031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07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2024-10-27T07:13:22Z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