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52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104823"/>
            <a:ext cx="11809312" cy="648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62836"/>
            <a:ext cx="11340000" cy="493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5950" y="5190546"/>
            <a:ext cx="666498" cy="38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3003" y="5190546"/>
            <a:ext cx="676020" cy="46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1010168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27544" y="4085792"/>
            <a:ext cx="3000655" cy="62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5569" y="5019111"/>
            <a:ext cx="4617799" cy="57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58992" y="5813984"/>
            <a:ext cx="3312761" cy="55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41"/>
          <a:stretch>
            <a:fillRect/>
          </a:stretch>
        </p:blipFill>
        <p:spPr>
          <a:xfrm>
            <a:off x="1559496" y="764704"/>
            <a:ext cx="9942486" cy="23042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4"/>
          <a:stretch>
            <a:fillRect/>
          </a:stretch>
        </p:blipFill>
        <p:spPr>
          <a:xfrm>
            <a:off x="2207568" y="2924944"/>
            <a:ext cx="8699675" cy="370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535" y="693420"/>
            <a:ext cx="9863455" cy="4034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3265805"/>
            <a:ext cx="20300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806"/>
          <a:stretch>
            <a:fillRect/>
          </a:stretch>
        </p:blipFill>
        <p:spPr>
          <a:xfrm>
            <a:off x="1232535" y="4800600"/>
            <a:ext cx="9863455" cy="1823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79650" y="5057140"/>
            <a:ext cx="55333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3450" y="5993130"/>
            <a:ext cx="177228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42"/>
          <a:stretch>
            <a:fillRect/>
          </a:stretch>
        </p:blipFill>
        <p:spPr>
          <a:xfrm>
            <a:off x="911424" y="2060848"/>
            <a:ext cx="11340000" cy="28008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20038" y="3221006"/>
            <a:ext cx="676020" cy="36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86587" y="4184447"/>
            <a:ext cx="2475566" cy="47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79450"/>
            <a:ext cx="11340000" cy="4969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548" y="4203639"/>
            <a:ext cx="333249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656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036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06966"/>
            <a:ext cx="11340000" cy="3844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1974" y="3748543"/>
            <a:ext cx="2351788" cy="45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06908"/>
            <a:ext cx="11340000" cy="4942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9930" y="5273156"/>
            <a:ext cx="399899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11689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8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525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2020" y="5666964"/>
            <a:ext cx="723627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68" y="836632"/>
            <a:ext cx="11340000" cy="43008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4437380"/>
            <a:ext cx="257365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274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5280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2503" y="2972923"/>
            <a:ext cx="2380352" cy="45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064" y="3859403"/>
            <a:ext cx="2037581" cy="4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6810" y="4755414"/>
            <a:ext cx="1485340" cy="4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2075" y="5651426"/>
            <a:ext cx="676020" cy="36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458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037" y="2565558"/>
            <a:ext cx="1475818" cy="4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7440" y="3442053"/>
            <a:ext cx="1028313" cy="4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5461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2246" y="4407827"/>
            <a:ext cx="1283962" cy="42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7424" y="4962198"/>
            <a:ext cx="2455960" cy="7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29003"/>
            <a:ext cx="11340000" cy="4404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5421" y="3209931"/>
            <a:ext cx="2730315" cy="66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1542" y="5132676"/>
            <a:ext cx="1380604" cy="4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81" y="1520695"/>
            <a:ext cx="11340000" cy="381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4209" y="2742010"/>
            <a:ext cx="1761460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2521" y="4481743"/>
            <a:ext cx="8322968" cy="61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1340000" cy="560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683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3939" y="3344800"/>
            <a:ext cx="4903526" cy="4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7490" y="3382946"/>
            <a:ext cx="676020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7893" y="4451029"/>
            <a:ext cx="2266095" cy="4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7490" y="4479638"/>
            <a:ext cx="676020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7893" y="5547722"/>
            <a:ext cx="2266095" cy="4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07591" y="5585867"/>
            <a:ext cx="1485339" cy="4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5766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7004" y="3909850"/>
            <a:ext cx="2351788" cy="4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8793" y="4891517"/>
            <a:ext cx="590327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4334" y="5825530"/>
            <a:ext cx="4894005" cy="4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811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7743" y="2872726"/>
            <a:ext cx="1142569" cy="4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6685" y="3873145"/>
            <a:ext cx="1504382" cy="4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0438" y="4816397"/>
            <a:ext cx="2351788" cy="4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9115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24618"/>
            <a:ext cx="11560786" cy="37740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4250" y="5070424"/>
            <a:ext cx="698294" cy="72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/>
          <a:stretch>
            <a:fillRect/>
          </a:stretch>
        </p:blipFill>
        <p:spPr>
          <a:xfrm>
            <a:off x="1919536" y="1580738"/>
            <a:ext cx="7992888" cy="3696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2024-10-26T05:07:44Z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