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2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064670"/>
            <a:ext cx="11809312" cy="72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487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3240" y="3717666"/>
            <a:ext cx="1212136" cy="65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5507" y="4733864"/>
            <a:ext cx="4126454" cy="57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1124" y="5710390"/>
            <a:ext cx="4789269" cy="4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442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4241" y="1459419"/>
            <a:ext cx="5912795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8926" y="2324616"/>
            <a:ext cx="1638714" cy="53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7768" y="3087857"/>
            <a:ext cx="1288344" cy="62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9959" y="4157800"/>
            <a:ext cx="403707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8926" y="4949888"/>
            <a:ext cx="4879074" cy="59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02168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73434" y="2543800"/>
            <a:ext cx="416436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454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366"/>
            <a:ext cx="11340000" cy="4491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" r="6020"/>
          <a:stretch>
            <a:fillRect/>
          </a:stretch>
        </p:blipFill>
        <p:spPr>
          <a:xfrm>
            <a:off x="911860" y="2061235"/>
            <a:ext cx="10657145" cy="2661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885" y="2132965"/>
            <a:ext cx="69215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524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506" y="2119194"/>
            <a:ext cx="342770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40000" cy="5529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242" y="2110871"/>
            <a:ext cx="342770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684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5463" y="5184583"/>
            <a:ext cx="361813" cy="40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2"/>
          <a:stretch>
            <a:fillRect/>
          </a:stretch>
        </p:blipFill>
        <p:spPr>
          <a:xfrm>
            <a:off x="1199456" y="1753683"/>
            <a:ext cx="10081120" cy="354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8720"/>
            <a:ext cx="11340000" cy="53597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57564" y="4780694"/>
            <a:ext cx="371335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621030"/>
            <a:ext cx="9870440" cy="24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2373630"/>
            <a:ext cx="46482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925445"/>
            <a:ext cx="5474335" cy="2465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6"/>
          <a:stretch>
            <a:fillRect/>
          </a:stretch>
        </p:blipFill>
        <p:spPr>
          <a:xfrm>
            <a:off x="2334895" y="5319395"/>
            <a:ext cx="6387465" cy="147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548680"/>
            <a:ext cx="11340000" cy="18176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2366374"/>
            <a:ext cx="11340000" cy="344065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13"/>
          <a:stretch>
            <a:fillRect/>
          </a:stretch>
        </p:blipFill>
        <p:spPr>
          <a:xfrm>
            <a:off x="4083582" y="4810465"/>
            <a:ext cx="3812618" cy="1993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629" y="692696"/>
            <a:ext cx="11340000" cy="3701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147" y="950306"/>
            <a:ext cx="1153962" cy="47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4947" y="1679105"/>
            <a:ext cx="9319170" cy="67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4470" y="2744044"/>
            <a:ext cx="523677" cy="47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33941" y="2791750"/>
            <a:ext cx="1380604" cy="43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54949" y="3459630"/>
            <a:ext cx="5070696" cy="66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13"/>
          <a:stretch>
            <a:fillRect/>
          </a:stretch>
        </p:blipFill>
        <p:spPr>
          <a:xfrm>
            <a:off x="3791744" y="4305851"/>
            <a:ext cx="4388682" cy="2294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2640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3079" y="1966776"/>
            <a:ext cx="1123526" cy="4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13"/>
          <a:stretch>
            <a:fillRect/>
          </a:stretch>
        </p:blipFill>
        <p:spPr>
          <a:xfrm>
            <a:off x="3719736" y="3565158"/>
            <a:ext cx="4388682" cy="2294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01360"/>
            <a:ext cx="106844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2898" y="1904974"/>
            <a:ext cx="1426391" cy="43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1522" y="3546937"/>
            <a:ext cx="4952000" cy="48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20"/>
          <a:stretch>
            <a:fillRect/>
          </a:stretch>
        </p:blipFill>
        <p:spPr>
          <a:xfrm>
            <a:off x="9820343" y="1076303"/>
            <a:ext cx="2448272" cy="229427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97" r="38013"/>
          <a:stretch>
            <a:fillRect/>
          </a:stretch>
        </p:blipFill>
        <p:spPr>
          <a:xfrm>
            <a:off x="10110278" y="3910757"/>
            <a:ext cx="1868402" cy="2294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99" y="476672"/>
            <a:ext cx="8800222" cy="61935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46161" y="6112543"/>
            <a:ext cx="538271" cy="48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199456" y="908720"/>
            <a:ext cx="10153128" cy="5346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2679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3744" y="3200024"/>
            <a:ext cx="371335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590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1031" y="2459350"/>
            <a:ext cx="533197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9091" y="3364198"/>
            <a:ext cx="485591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5036" y="4059503"/>
            <a:ext cx="4842948" cy="67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5061" y="5021896"/>
            <a:ext cx="3916179" cy="61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46" y="1340768"/>
            <a:ext cx="11340000" cy="4475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9661" y="2426337"/>
            <a:ext cx="1066397" cy="4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359" y="3302410"/>
            <a:ext cx="533198" cy="49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2632" y="4085793"/>
            <a:ext cx="772612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5480" y="5149783"/>
            <a:ext cx="952141" cy="47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57983"/>
            <a:ext cx="11340000" cy="3542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0686" y="2733923"/>
            <a:ext cx="2142317" cy="46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6908" y="4562069"/>
            <a:ext cx="2923073" cy="47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8051"/>
            <a:ext cx="11340000" cy="4601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8865" y="3348014"/>
            <a:ext cx="333249" cy="39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450" y="729352"/>
            <a:ext cx="105921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0363" y="4389060"/>
            <a:ext cx="346847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373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958" y="3890709"/>
            <a:ext cx="428463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2024-10-26T05:01:24Z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