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914650"/>
            <a:ext cx="69342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950" y="739053"/>
            <a:ext cx="10715625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8896" y="7717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42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441" y="994207"/>
            <a:ext cx="1055370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095" y="3641148"/>
            <a:ext cx="1024890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8132" y="17045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1186" y="37550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77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904875"/>
            <a:ext cx="105727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8896" y="220333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43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809" y="886402"/>
            <a:ext cx="105918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84204" y="3431773"/>
            <a:ext cx="9849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0641" y="471562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35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219325"/>
            <a:ext cx="101727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5478" y="3459482"/>
            <a:ext cx="11881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0459" y="4133737"/>
            <a:ext cx="31370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0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947737"/>
            <a:ext cx="10629900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0314" y="4771045"/>
            <a:ext cx="8556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59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025" y="1439285"/>
            <a:ext cx="1011555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910" y="2933267"/>
            <a:ext cx="976312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14241" y="1492137"/>
            <a:ext cx="39590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9441" y="3025373"/>
            <a:ext cx="5970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32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757" y="721158"/>
            <a:ext cx="10610850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8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524000"/>
            <a:ext cx="101727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3259" y="2221810"/>
            <a:ext cx="36450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7405" y="2859119"/>
            <a:ext cx="11604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8460" y="3487191"/>
            <a:ext cx="14467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2604" y="4142973"/>
            <a:ext cx="41899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69369" y="47248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09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000125"/>
            <a:ext cx="105346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1841" y="220333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8751" y="536217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91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289" y="776143"/>
            <a:ext cx="106489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6605" y="531599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514600"/>
            <a:ext cx="99631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4605" y="3755046"/>
            <a:ext cx="17423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10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524" y="1322676"/>
            <a:ext cx="106299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59332" y="4798755"/>
            <a:ext cx="11142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04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219325"/>
            <a:ext cx="99441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5441" y="2212573"/>
            <a:ext cx="51320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1296" y="283140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5186" y="3487191"/>
            <a:ext cx="51320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4351" y="4133737"/>
            <a:ext cx="12435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7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166812"/>
            <a:ext cx="107156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2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854941"/>
            <a:ext cx="100393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3186" y="3625737"/>
            <a:ext cx="35988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7003" y="4281519"/>
            <a:ext cx="35988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28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038" y="808614"/>
            <a:ext cx="100774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21514" y="1529083"/>
            <a:ext cx="25366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5332" y="2157600"/>
            <a:ext cx="15089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0423" y="3671919"/>
            <a:ext cx="25366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09150" y="5177447"/>
            <a:ext cx="12528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7768" y="5805520"/>
            <a:ext cx="12528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39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947737"/>
            <a:ext cx="106299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1805" y="3505663"/>
            <a:ext cx="46887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71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833437"/>
            <a:ext cx="101727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59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581150"/>
            <a:ext cx="101346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4714" y="2231046"/>
            <a:ext cx="13174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476" y="2849882"/>
            <a:ext cx="26936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8822" y="3459483"/>
            <a:ext cx="33679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3586" y="4106028"/>
            <a:ext cx="12435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295" y="4724864"/>
            <a:ext cx="19178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14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900237"/>
            <a:ext cx="96678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93151" y="191701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43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238375"/>
            <a:ext cx="106489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3550" y="28683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2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54" y="842530"/>
            <a:ext cx="106680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0351" y="5232864"/>
            <a:ext cx="717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7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841" y="882361"/>
            <a:ext cx="102584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0167" y="891772"/>
            <a:ext cx="10313687" cy="5352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69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631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04925"/>
            <a:ext cx="105918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4314" y="441082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26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138237"/>
            <a:ext cx="106489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5078" y="115962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1187" y="40598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70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434" y="709612"/>
            <a:ext cx="104965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096" y="4491470"/>
            <a:ext cx="105537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7624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15914" y="458631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3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595437"/>
            <a:ext cx="10534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3550" y="220333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55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032019"/>
            <a:ext cx="106489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5842" y="10672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8896" y="420762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55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90675"/>
            <a:ext cx="106108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6605" y="230493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29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2024-10-27T07:12:27Z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