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29" r:id="rId24"/>
    <p:sldId id="328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4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58399"/>
            <a:ext cx="12192000" cy="741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>
            <a:fillRect/>
          </a:stretch>
        </p:blipFill>
        <p:spPr>
          <a:xfrm>
            <a:off x="1199456" y="1523575"/>
            <a:ext cx="9577064" cy="381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9304" y="4610363"/>
            <a:ext cx="1980453" cy="4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680"/>
            <a:ext cx="9830352" cy="34451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645024"/>
            <a:ext cx="7068800" cy="3240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2939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9146" y="2882805"/>
            <a:ext cx="2980201" cy="4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72"/>
          <a:stretch>
            <a:fillRect/>
          </a:stretch>
        </p:blipFill>
        <p:spPr>
          <a:xfrm>
            <a:off x="4799856" y="3330129"/>
            <a:ext cx="2987072" cy="344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81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0967" y="2773818"/>
            <a:ext cx="1085440" cy="4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53"/>
          <a:stretch>
            <a:fillRect/>
          </a:stretch>
        </p:blipFill>
        <p:spPr>
          <a:xfrm>
            <a:off x="5159896" y="3585515"/>
            <a:ext cx="2880320" cy="3240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2" y="832672"/>
            <a:ext cx="11340000" cy="88193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1714611"/>
            <a:ext cx="11340000" cy="2004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09807" y="2936344"/>
            <a:ext cx="3332493" cy="4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8" r="14431"/>
          <a:stretch>
            <a:fillRect/>
          </a:stretch>
        </p:blipFill>
        <p:spPr>
          <a:xfrm>
            <a:off x="4825756" y="3428504"/>
            <a:ext cx="2664296" cy="3240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14" y="692696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1018" y="1799512"/>
            <a:ext cx="1104483" cy="5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8776" y="1799512"/>
            <a:ext cx="1114005" cy="5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1975" y="3812774"/>
            <a:ext cx="4132292" cy="4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8" r="14431"/>
          <a:stretch>
            <a:fillRect/>
          </a:stretch>
        </p:blipFill>
        <p:spPr>
          <a:xfrm>
            <a:off x="7678485" y="3429000"/>
            <a:ext cx="2664296" cy="3240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73407"/>
            <a:ext cx="11340000" cy="28555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327884"/>
            <a:ext cx="7565322" cy="3535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87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7339" y="2861595"/>
            <a:ext cx="1009269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6634" y="3824709"/>
            <a:ext cx="2304181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24"/>
          <a:stretch>
            <a:fillRect/>
          </a:stretch>
        </p:blipFill>
        <p:spPr>
          <a:xfrm>
            <a:off x="5087888" y="3350567"/>
            <a:ext cx="3024336" cy="3535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11400"/>
            <a:ext cx="11195984" cy="4933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0233" y="1525240"/>
            <a:ext cx="2968180" cy="67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3749" y="3645024"/>
            <a:ext cx="996450" cy="53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266" y="4581128"/>
            <a:ext cx="2454494" cy="51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6"/>
          <a:stretch>
            <a:fillRect/>
          </a:stretch>
        </p:blipFill>
        <p:spPr>
          <a:xfrm>
            <a:off x="5591944" y="3933056"/>
            <a:ext cx="2520280" cy="3017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80728"/>
            <a:ext cx="11051968" cy="55661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4147" y="1951137"/>
            <a:ext cx="2389630" cy="59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60" y="4869160"/>
            <a:ext cx="2726752" cy="57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660" y="5805264"/>
            <a:ext cx="938852" cy="5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6" r="13384"/>
          <a:stretch>
            <a:fillRect/>
          </a:stretch>
        </p:blipFill>
        <p:spPr>
          <a:xfrm>
            <a:off x="10128448" y="2276419"/>
            <a:ext cx="2114752" cy="235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1681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18" y="836712"/>
            <a:ext cx="11340000" cy="287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6401" y="1132506"/>
            <a:ext cx="1047355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4" r="13384"/>
          <a:stretch>
            <a:fillRect/>
          </a:stretch>
        </p:blipFill>
        <p:spPr>
          <a:xfrm>
            <a:off x="5015880" y="2924944"/>
            <a:ext cx="3240360" cy="3535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65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816542"/>
            <a:ext cx="11340000" cy="816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2541" y="3027900"/>
            <a:ext cx="418942" cy="38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5" b="51993"/>
          <a:stretch>
            <a:fillRect/>
          </a:stretch>
        </p:blipFill>
        <p:spPr>
          <a:xfrm>
            <a:off x="6168390" y="4416425"/>
            <a:ext cx="1904365" cy="2251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23"/>
          <a:stretch>
            <a:fillRect/>
          </a:stretch>
        </p:blipFill>
        <p:spPr>
          <a:xfrm>
            <a:off x="911860" y="3644900"/>
            <a:ext cx="11339830" cy="186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493645"/>
            <a:ext cx="10136505" cy="34359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27400"/>
          <a:stretch>
            <a:fillRect/>
          </a:stretch>
        </p:blipFill>
        <p:spPr>
          <a:xfrm>
            <a:off x="8184515" y="4941570"/>
            <a:ext cx="3780790" cy="1764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24"/>
          <a:stretch>
            <a:fillRect/>
          </a:stretch>
        </p:blipFill>
        <p:spPr>
          <a:xfrm>
            <a:off x="407670" y="837565"/>
            <a:ext cx="10136505" cy="16141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4" r="27400" b="51993"/>
          <a:stretch>
            <a:fillRect/>
          </a:stretch>
        </p:blipFill>
        <p:spPr>
          <a:xfrm>
            <a:off x="9984740" y="981075"/>
            <a:ext cx="188277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" y="664845"/>
            <a:ext cx="10355580" cy="16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8990" y="1653540"/>
            <a:ext cx="647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89" b="50766"/>
          <a:stretch>
            <a:fillRect/>
          </a:stretch>
        </p:blipFill>
        <p:spPr>
          <a:xfrm>
            <a:off x="4745355" y="1457960"/>
            <a:ext cx="4010660" cy="199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3443605"/>
            <a:ext cx="10355580" cy="338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4" y="692906"/>
            <a:ext cx="11340000" cy="379451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7" r="29770" b="1"/>
          <a:stretch>
            <a:fillRect/>
          </a:stretch>
        </p:blipFill>
        <p:spPr>
          <a:xfrm>
            <a:off x="3837305" y="4509135"/>
            <a:ext cx="4634865" cy="22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8563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328" y="1764277"/>
            <a:ext cx="452983" cy="2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328" y="2490586"/>
            <a:ext cx="445793" cy="29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328" y="3224086"/>
            <a:ext cx="445793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285" y="6136512"/>
            <a:ext cx="424222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5738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4941" y="2995339"/>
            <a:ext cx="552241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8921" y="2995339"/>
            <a:ext cx="609370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7763" y="3958135"/>
            <a:ext cx="590327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8871" y="3958135"/>
            <a:ext cx="590327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83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4460" y="2464460"/>
            <a:ext cx="485592" cy="4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206" y="3417624"/>
            <a:ext cx="542720" cy="5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7103"/>
            <a:ext cx="11340000" cy="4750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048" y="4341575"/>
            <a:ext cx="371335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4" y="692696"/>
            <a:ext cx="11340000" cy="20593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2544064"/>
            <a:ext cx="11340000" cy="3701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7850" y="5683104"/>
            <a:ext cx="371335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>
            <a:fillRect/>
          </a:stretch>
        </p:blipFill>
        <p:spPr>
          <a:xfrm>
            <a:off x="1415480" y="1543061"/>
            <a:ext cx="9721080" cy="397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9"/>
          <a:stretch>
            <a:fillRect/>
          </a:stretch>
        </p:blipFill>
        <p:spPr>
          <a:xfrm>
            <a:off x="555440" y="1772816"/>
            <a:ext cx="11085176" cy="3124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71664" y="4005064"/>
            <a:ext cx="34015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