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3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25882"/>
            <a:ext cx="11953328" cy="806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202090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338714" y="5834640"/>
            <a:ext cx="4773510" cy="6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1340000" cy="350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3925" y="2682663"/>
            <a:ext cx="7571971" cy="68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6192" y="3728833"/>
            <a:ext cx="132347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30053"/>
          <a:stretch>
            <a:fillRect/>
          </a:stretch>
        </p:blipFill>
        <p:spPr>
          <a:xfrm>
            <a:off x="1274222" y="4077072"/>
            <a:ext cx="10079444" cy="228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340000" cy="36704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9531" y="2573624"/>
            <a:ext cx="6954237" cy="82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3586" y="3781581"/>
            <a:ext cx="2170881" cy="4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30053"/>
          <a:stretch>
            <a:fillRect/>
          </a:stretch>
        </p:blipFill>
        <p:spPr>
          <a:xfrm>
            <a:off x="1271464" y="4363130"/>
            <a:ext cx="10079444" cy="228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1791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2259" y="2512795"/>
            <a:ext cx="1047355" cy="4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b="30053"/>
          <a:stretch>
            <a:fillRect/>
          </a:stretch>
        </p:blipFill>
        <p:spPr>
          <a:xfrm>
            <a:off x="983432" y="3160521"/>
            <a:ext cx="10079444" cy="228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1798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2381" y="3273358"/>
            <a:ext cx="554953" cy="3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890" y="4013605"/>
            <a:ext cx="308306" cy="28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4012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0900" y="1710458"/>
            <a:ext cx="1652668" cy="64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6181" y="3538965"/>
            <a:ext cx="951916" cy="4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1349" y="4369755"/>
            <a:ext cx="3021680" cy="46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1460" y="5944222"/>
            <a:ext cx="5281996" cy="58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84" y="836712"/>
            <a:ext cx="106761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6714" y="2765794"/>
            <a:ext cx="304776" cy="34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8831"/>
            <a:ext cx="11340000" cy="30203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32798" y="3069872"/>
            <a:ext cx="5423138" cy="87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8642" y="4338913"/>
            <a:ext cx="1323476" cy="4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51" y="836712"/>
            <a:ext cx="103126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4039" y="6071973"/>
            <a:ext cx="346354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54" y="907321"/>
            <a:ext cx="11340000" cy="1729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54" y="2637151"/>
            <a:ext cx="11340000" cy="34239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4869180"/>
            <a:ext cx="2157095" cy="174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2723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2962" y="5999612"/>
            <a:ext cx="895313" cy="38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1340000" cy="449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2985" y="1641943"/>
            <a:ext cx="1170503" cy="57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0995" y="3293705"/>
            <a:ext cx="1066309" cy="66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6738" y="3293705"/>
            <a:ext cx="1216990" cy="60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1" b="12874"/>
          <a:stretch>
            <a:fillRect/>
          </a:stretch>
        </p:blipFill>
        <p:spPr>
          <a:xfrm>
            <a:off x="1632842" y="4583590"/>
            <a:ext cx="8840286" cy="2265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2024-10-26T05:41:14Z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