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3"/>
  </p:notesMasterIdLst>
  <p:handoutMasterIdLst>
    <p:handoutMasterId r:id="rId54"/>
  </p:handoutMasterIdLst>
  <p:sldIdLst>
    <p:sldId id="324" r:id="rId3"/>
    <p:sldId id="380" r:id="rId4"/>
    <p:sldId id="378" r:id="rId5"/>
    <p:sldId id="377" r:id="rId6"/>
    <p:sldId id="375" r:id="rId7"/>
    <p:sldId id="374" r:id="rId8"/>
    <p:sldId id="373" r:id="rId9"/>
    <p:sldId id="372" r:id="rId10"/>
    <p:sldId id="370" r:id="rId11"/>
    <p:sldId id="369" r:id="rId12"/>
    <p:sldId id="381" r:id="rId13"/>
    <p:sldId id="368" r:id="rId14"/>
    <p:sldId id="367" r:id="rId15"/>
    <p:sldId id="366" r:id="rId16"/>
    <p:sldId id="382" r:id="rId17"/>
    <p:sldId id="365" r:id="rId18"/>
    <p:sldId id="363" r:id="rId19"/>
    <p:sldId id="362" r:id="rId20"/>
    <p:sldId id="361" r:id="rId21"/>
    <p:sldId id="360" r:id="rId22"/>
    <p:sldId id="359" r:id="rId23"/>
    <p:sldId id="357" r:id="rId24"/>
    <p:sldId id="356" r:id="rId25"/>
    <p:sldId id="354" r:id="rId26"/>
    <p:sldId id="353" r:id="rId27"/>
    <p:sldId id="352" r:id="rId28"/>
    <p:sldId id="351" r:id="rId29"/>
    <p:sldId id="350" r:id="rId30"/>
    <p:sldId id="349" r:id="rId31"/>
    <p:sldId id="347" r:id="rId32"/>
    <p:sldId id="346" r:id="rId33"/>
    <p:sldId id="345" r:id="rId34"/>
    <p:sldId id="344" r:id="rId35"/>
    <p:sldId id="342" r:id="rId36"/>
    <p:sldId id="341" r:id="rId37"/>
    <p:sldId id="340" r:id="rId38"/>
    <p:sldId id="339" r:id="rId39"/>
    <p:sldId id="337" r:id="rId40"/>
    <p:sldId id="336" r:id="rId41"/>
    <p:sldId id="335" r:id="rId42"/>
    <p:sldId id="383" r:id="rId43"/>
    <p:sldId id="334" r:id="rId44"/>
    <p:sldId id="333" r:id="rId45"/>
    <p:sldId id="332" r:id="rId46"/>
    <p:sldId id="331" r:id="rId47"/>
    <p:sldId id="330" r:id="rId48"/>
    <p:sldId id="329" r:id="rId49"/>
    <p:sldId id="327" r:id="rId50"/>
    <p:sldId id="326" r:id="rId51"/>
    <p:sldId id="325" r:id="rId52"/>
  </p:sldIdLst>
  <p:sldSz cx="12192000" cy="6858000"/>
  <p:notesSz cx="6858000" cy="9144000"/>
  <p:custDataLst>
    <p:tags r:id="rId5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8" Type="http://schemas.openxmlformats.org/officeDocument/2006/relationships/tags" Target="tags/tag1.xml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handoutMaster" Target="handoutMasters/handoutMaster1.xml"/><Relationship Id="rId53" Type="http://schemas.openxmlformats.org/officeDocument/2006/relationships/notesMaster" Target="notesMasters/notesMaster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5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5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5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5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5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500" y="2781300"/>
            <a:ext cx="11049000" cy="129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988"/>
          <a:stretch>
            <a:fillRect/>
          </a:stretch>
        </p:blipFill>
        <p:spPr>
          <a:xfrm>
            <a:off x="852000" y="836712"/>
            <a:ext cx="11340000" cy="28170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22125" y="1055743"/>
            <a:ext cx="1085440" cy="495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64443" y="1853543"/>
            <a:ext cx="3176085" cy="611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42277" y="2717639"/>
            <a:ext cx="5953835" cy="642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873"/>
          <a:stretch>
            <a:fillRect/>
          </a:stretch>
        </p:blipFill>
        <p:spPr>
          <a:xfrm>
            <a:off x="426000" y="3630193"/>
            <a:ext cx="11340000" cy="28624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57"/>
          <a:stretch>
            <a:fillRect/>
          </a:stretch>
        </p:blipFill>
        <p:spPr>
          <a:xfrm>
            <a:off x="852000" y="1124744"/>
            <a:ext cx="11340000" cy="2568889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470136" y="2123681"/>
            <a:ext cx="6798384" cy="58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61319" y="3093675"/>
            <a:ext cx="1304433" cy="44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873"/>
          <a:stretch>
            <a:fillRect/>
          </a:stretch>
        </p:blipFill>
        <p:spPr>
          <a:xfrm>
            <a:off x="426000" y="3630193"/>
            <a:ext cx="11340000" cy="28624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00000"/>
            <a:ext cx="11340000" cy="52865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00739"/>
            <a:ext cx="11340000" cy="46565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84568" y="5062115"/>
            <a:ext cx="1094962" cy="495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604"/>
          <a:stretch>
            <a:fillRect/>
          </a:stretch>
        </p:blipFill>
        <p:spPr>
          <a:xfrm>
            <a:off x="852000" y="1124744"/>
            <a:ext cx="11340000" cy="18809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60564" y="2219904"/>
            <a:ext cx="5208211" cy="495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072"/>
          <a:stretch>
            <a:fillRect/>
          </a:stretch>
        </p:blipFill>
        <p:spPr>
          <a:xfrm>
            <a:off x="1127448" y="2715107"/>
            <a:ext cx="11340000" cy="37684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41"/>
          <a:stretch>
            <a:fillRect/>
          </a:stretch>
        </p:blipFill>
        <p:spPr>
          <a:xfrm>
            <a:off x="852000" y="620688"/>
            <a:ext cx="11340000" cy="35049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61118" y="2492896"/>
            <a:ext cx="880740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23234" y="3516199"/>
            <a:ext cx="2132795" cy="45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072"/>
          <a:stretch>
            <a:fillRect/>
          </a:stretch>
        </p:blipFill>
        <p:spPr>
          <a:xfrm>
            <a:off x="2279576" y="3933056"/>
            <a:ext cx="8807402" cy="29268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985" y="548680"/>
            <a:ext cx="11340000" cy="264052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852"/>
          <a:stretch>
            <a:fillRect/>
          </a:stretch>
        </p:blipFill>
        <p:spPr>
          <a:xfrm>
            <a:off x="948688" y="3158961"/>
            <a:ext cx="11340000" cy="17102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81"/>
          <a:stretch>
            <a:fillRect/>
          </a:stretch>
        </p:blipFill>
        <p:spPr>
          <a:xfrm>
            <a:off x="1737638" y="3789040"/>
            <a:ext cx="10046994" cy="2898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12741"/>
            <a:ext cx="11340000" cy="18122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78976" y="2266828"/>
            <a:ext cx="790277" cy="381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81"/>
          <a:stretch>
            <a:fillRect/>
          </a:stretch>
        </p:blipFill>
        <p:spPr>
          <a:xfrm>
            <a:off x="1631504" y="2889236"/>
            <a:ext cx="10046994" cy="2898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51894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59311" y="2961304"/>
            <a:ext cx="514156" cy="50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50293" y="3894460"/>
            <a:ext cx="1190176" cy="447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18176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88329" y="2335203"/>
            <a:ext cx="1085440" cy="440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81"/>
          <a:stretch>
            <a:fillRect/>
          </a:stretch>
        </p:blipFill>
        <p:spPr>
          <a:xfrm>
            <a:off x="1199456" y="2924944"/>
            <a:ext cx="10046994" cy="2898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548680"/>
            <a:ext cx="11340000" cy="35420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2498" y="3528939"/>
            <a:ext cx="342770" cy="380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2920" y="3909802"/>
            <a:ext cx="7373520" cy="28208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92696"/>
            <a:ext cx="11340000" cy="2438237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61"/>
          <a:stretch>
            <a:fillRect/>
          </a:stretch>
        </p:blipFill>
        <p:spPr>
          <a:xfrm>
            <a:off x="1396848" y="3110850"/>
            <a:ext cx="10187872" cy="30483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68"/>
          <a:stretch>
            <a:fillRect/>
          </a:stretch>
        </p:blipFill>
        <p:spPr>
          <a:xfrm>
            <a:off x="1271464" y="620688"/>
            <a:ext cx="10776182" cy="163708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61"/>
          <a:stretch>
            <a:fillRect/>
          </a:stretch>
        </p:blipFill>
        <p:spPr>
          <a:xfrm>
            <a:off x="1991544" y="1934766"/>
            <a:ext cx="8603696" cy="2574354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479426"/>
            <a:ext cx="10459588" cy="240595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029948" y="5476975"/>
            <a:ext cx="971183" cy="429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639" y="908720"/>
            <a:ext cx="11340000" cy="26084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14023" y="1853544"/>
            <a:ext cx="2791887" cy="603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4830" y="2877019"/>
            <a:ext cx="3989471" cy="449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61"/>
          <a:stretch>
            <a:fillRect/>
          </a:stretch>
        </p:blipFill>
        <p:spPr>
          <a:xfrm>
            <a:off x="2135560" y="3483811"/>
            <a:ext cx="8603696" cy="25743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620688"/>
            <a:ext cx="10907952" cy="406737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096" y="4437112"/>
            <a:ext cx="10475904" cy="23691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33665"/>
            <a:ext cx="11340000" cy="35882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56122" y="2564077"/>
            <a:ext cx="3499813" cy="576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43377" y="3478689"/>
            <a:ext cx="7956375" cy="585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104818"/>
            <a:ext cx="11340000" cy="25645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71222"/>
            <a:ext cx="11340000" cy="18352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2931" y="1533715"/>
            <a:ext cx="523677" cy="487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5198" y="2470440"/>
            <a:ext cx="2170881" cy="477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206439"/>
            <a:ext cx="11340000" cy="25645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261134"/>
            <a:ext cx="11340000" cy="18078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90884" y="2399394"/>
            <a:ext cx="2066146" cy="44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068960"/>
            <a:ext cx="11340000" cy="25645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18626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30746" y="1493504"/>
            <a:ext cx="1737157" cy="61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1276" y="2568548"/>
            <a:ext cx="437984" cy="429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148885"/>
            <a:ext cx="11340000" cy="25645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38067"/>
            <a:ext cx="11340000" cy="35553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8573" y="2806484"/>
            <a:ext cx="590327" cy="381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4149080"/>
            <a:ext cx="11340000" cy="25645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20688"/>
            <a:ext cx="11340000" cy="353895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3717032"/>
            <a:ext cx="11340000" cy="29856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86"/>
          <a:stretch>
            <a:fillRect/>
          </a:stretch>
        </p:blipFill>
        <p:spPr>
          <a:xfrm>
            <a:off x="911734" y="837079"/>
            <a:ext cx="9289032" cy="3498101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6825" y="4339590"/>
            <a:ext cx="6249670" cy="2390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45465"/>
            <a:ext cx="11340000" cy="19173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01660" y="1626193"/>
            <a:ext cx="2066243" cy="634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1182" y="2661558"/>
            <a:ext cx="2732644" cy="505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3086123"/>
            <a:ext cx="11340000" cy="29856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11340000" cy="3451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74860" y="1832510"/>
            <a:ext cx="4094206" cy="486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87605" y="2709637"/>
            <a:ext cx="2256574" cy="486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844758"/>
            <a:ext cx="11340000" cy="29856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1840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59613" y="1421496"/>
            <a:ext cx="240423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924944"/>
            <a:ext cx="11340000" cy="29856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526481"/>
            <a:ext cx="11340000" cy="448669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618395"/>
            <a:ext cx="10907952" cy="22237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124744"/>
            <a:ext cx="11340000" cy="26359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3167" y="1296652"/>
            <a:ext cx="1037833" cy="372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9112" y="2194397"/>
            <a:ext cx="4751183" cy="45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69036" y="3063491"/>
            <a:ext cx="1085440" cy="496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645024"/>
            <a:ext cx="11340000" cy="23118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2883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46313" y="3080963"/>
            <a:ext cx="2009017" cy="4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520103"/>
            <a:ext cx="11340000" cy="23118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11340000" cy="3547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98523" y="1709528"/>
            <a:ext cx="2761269" cy="66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03608" y="2717641"/>
            <a:ext cx="30243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5676" y="3581736"/>
            <a:ext cx="2641467" cy="607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213518"/>
            <a:ext cx="11340000" cy="23118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6712"/>
            <a:ext cx="11340000" cy="359145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755" y="3284984"/>
            <a:ext cx="10043856" cy="32344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00865"/>
            <a:ext cx="11340000" cy="28281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27692" y="1886381"/>
            <a:ext cx="590327" cy="42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33132" y="2810048"/>
            <a:ext cx="1390125" cy="438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3224810"/>
            <a:ext cx="10043856" cy="32344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20688"/>
            <a:ext cx="11340000" cy="37342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41948" y="2636912"/>
            <a:ext cx="58819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8498" y="3649992"/>
            <a:ext cx="1504382" cy="44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3658834"/>
            <a:ext cx="8607282" cy="27718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548680"/>
            <a:ext cx="11340000" cy="454698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8"/>
          <a:stretch>
            <a:fillRect/>
          </a:stretch>
        </p:blipFill>
        <p:spPr>
          <a:xfrm>
            <a:off x="5303912" y="4005064"/>
            <a:ext cx="3431744" cy="27757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192"/>
          <a:stretch>
            <a:fillRect/>
          </a:stretch>
        </p:blipFill>
        <p:spPr>
          <a:xfrm>
            <a:off x="695400" y="764704"/>
            <a:ext cx="11340000" cy="26642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89858" y="1823412"/>
            <a:ext cx="1104483" cy="495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60387" y="2748589"/>
            <a:ext cx="1037832" cy="467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755" y="3284984"/>
            <a:ext cx="10043856" cy="32344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808"/>
          <a:stretch>
            <a:fillRect/>
          </a:stretch>
        </p:blipFill>
        <p:spPr>
          <a:xfrm>
            <a:off x="695400" y="1196752"/>
            <a:ext cx="11340000" cy="186621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856508" y="2204864"/>
            <a:ext cx="6199932" cy="60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755" y="2918948"/>
            <a:ext cx="10043856" cy="32344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83" y="836712"/>
            <a:ext cx="11219833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96752"/>
            <a:ext cx="11340000" cy="19173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42672" y="1406615"/>
            <a:ext cx="1075919" cy="467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404"/>
          <a:stretch>
            <a:fillRect/>
          </a:stretch>
        </p:blipFill>
        <p:spPr>
          <a:xfrm>
            <a:off x="191344" y="2924944"/>
            <a:ext cx="11219833" cy="3203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620688"/>
            <a:ext cx="11340000" cy="33143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50690" y="1781537"/>
            <a:ext cx="3580050" cy="96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51896" y="3077680"/>
            <a:ext cx="43924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404"/>
          <a:stretch>
            <a:fillRect/>
          </a:stretch>
        </p:blipFill>
        <p:spPr>
          <a:xfrm>
            <a:off x="263352" y="3681680"/>
            <a:ext cx="11219833" cy="3203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20688"/>
            <a:ext cx="11340000" cy="3999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56004" y="925383"/>
            <a:ext cx="1085440" cy="504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16810" y="2991601"/>
            <a:ext cx="542720" cy="418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3284" y="3972340"/>
            <a:ext cx="1618639" cy="47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404"/>
          <a:stretch>
            <a:fillRect/>
          </a:stretch>
        </p:blipFill>
        <p:spPr>
          <a:xfrm>
            <a:off x="1302420" y="4157622"/>
            <a:ext cx="9457110" cy="27003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24744"/>
            <a:ext cx="11340000" cy="21693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3889" y="1487902"/>
            <a:ext cx="542720" cy="487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61319" y="2413613"/>
            <a:ext cx="6078809" cy="592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404"/>
          <a:stretch>
            <a:fillRect/>
          </a:stretch>
        </p:blipFill>
        <p:spPr>
          <a:xfrm>
            <a:off x="191344" y="2924944"/>
            <a:ext cx="11219833" cy="3203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11205498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92696"/>
            <a:ext cx="11340000" cy="3232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59714" y="1941707"/>
            <a:ext cx="1075919" cy="43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0" r="22531"/>
          <a:stretch>
            <a:fillRect/>
          </a:stretch>
        </p:blipFill>
        <p:spPr>
          <a:xfrm>
            <a:off x="1487488" y="3429000"/>
            <a:ext cx="8784976" cy="34149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1340000" cy="41634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97900" y="836712"/>
            <a:ext cx="3342015" cy="790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5533" y="2069568"/>
            <a:ext cx="2047555" cy="586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44953" y="3180454"/>
            <a:ext cx="571284" cy="51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3822990"/>
            <a:ext cx="8913618" cy="28635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80728"/>
            <a:ext cx="11340000" cy="26633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0589" y="2088087"/>
            <a:ext cx="342770" cy="391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8"/>
          <a:stretch>
            <a:fillRect/>
          </a:stretch>
        </p:blipFill>
        <p:spPr>
          <a:xfrm>
            <a:off x="4079776" y="3668870"/>
            <a:ext cx="3431744" cy="27757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24744"/>
            <a:ext cx="11340000" cy="49578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69229" y="3365300"/>
            <a:ext cx="2846901" cy="505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70841" y="4229808"/>
            <a:ext cx="9245289" cy="632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70841" y="5405636"/>
            <a:ext cx="2675516" cy="476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764704"/>
            <a:ext cx="11340000" cy="34871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0589" y="1879438"/>
            <a:ext cx="342770" cy="390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8"/>
          <a:stretch>
            <a:fillRect/>
          </a:stretch>
        </p:blipFill>
        <p:spPr>
          <a:xfrm>
            <a:off x="3863752" y="3861048"/>
            <a:ext cx="3431744" cy="27757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32390"/>
            <a:ext cx="11340000" cy="4393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3989" y="2423610"/>
            <a:ext cx="342770" cy="39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94454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856" y="2357600"/>
            <a:ext cx="11340000" cy="25912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04125" y="2567183"/>
            <a:ext cx="333249" cy="38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340000" cy="55987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68</cp:revision>
  <dcterms:created xsi:type="dcterms:W3CDTF">2015-09-16T06:44:00Z</dcterms:created>
  <dcterms:modified xsi:type="dcterms:W3CDTF">2024-10-26T06:17:50Z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