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2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0" r:id="rId22"/>
    <p:sldId id="329" r:id="rId23"/>
    <p:sldId id="327" r:id="rId24"/>
    <p:sldId id="326" r:id="rId25"/>
    <p:sldId id="375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2998192"/>
            <a:ext cx="11953326" cy="861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04" y="764704"/>
            <a:ext cx="11340000" cy="5779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65813" y="1853544"/>
            <a:ext cx="4080619" cy="57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3344" y="2645632"/>
            <a:ext cx="8424935" cy="74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1576" y="4661856"/>
            <a:ext cx="7560839" cy="66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86266" y="5741976"/>
            <a:ext cx="2770731" cy="53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9652"/>
            <a:ext cx="11340000" cy="473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5803" y="5197667"/>
            <a:ext cx="733148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1340000" cy="285965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840380"/>
            <a:ext cx="11340000" cy="178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9"/>
          <a:stretch>
            <a:fillRect/>
          </a:stretch>
        </p:blipFill>
        <p:spPr>
          <a:xfrm>
            <a:off x="1348740" y="692785"/>
            <a:ext cx="9528810" cy="582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77" y="2637056"/>
            <a:ext cx="11340000" cy="37671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67" t="88358"/>
          <a:stretch>
            <a:fillRect/>
          </a:stretch>
        </p:blipFill>
        <p:spPr>
          <a:xfrm>
            <a:off x="8040370" y="764540"/>
            <a:ext cx="2319655" cy="868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850" y="981075"/>
            <a:ext cx="7512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130" y="804545"/>
            <a:ext cx="425259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53212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31"/>
          <a:stretch>
            <a:fillRect/>
          </a:stretch>
        </p:blipFill>
        <p:spPr>
          <a:xfrm>
            <a:off x="1127448" y="5733257"/>
            <a:ext cx="11340000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96"/>
          <a:stretch>
            <a:fillRect/>
          </a:stretch>
        </p:blipFill>
        <p:spPr>
          <a:xfrm>
            <a:off x="983432" y="980728"/>
            <a:ext cx="11340000" cy="26986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28"/>
          <a:stretch>
            <a:fillRect/>
          </a:stretch>
        </p:blipFill>
        <p:spPr>
          <a:xfrm>
            <a:off x="479376" y="3789040"/>
            <a:ext cx="11340000" cy="244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08" y="836712"/>
            <a:ext cx="11340000" cy="3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7792" y="1925552"/>
            <a:ext cx="3096344" cy="63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522" y="3012179"/>
            <a:ext cx="1075919" cy="4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2106" y="3918624"/>
            <a:ext cx="2723123" cy="51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28"/>
          <a:stretch>
            <a:fillRect/>
          </a:stretch>
        </p:blipFill>
        <p:spPr>
          <a:xfrm>
            <a:off x="426000" y="4481407"/>
            <a:ext cx="11340000" cy="244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20688"/>
            <a:ext cx="11340000" cy="2937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8" y="2938628"/>
            <a:ext cx="380856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85"/>
          <a:stretch>
            <a:fillRect/>
          </a:stretch>
        </p:blipFill>
        <p:spPr>
          <a:xfrm>
            <a:off x="1596760" y="3391538"/>
            <a:ext cx="9107752" cy="3349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76" y="548680"/>
            <a:ext cx="11340000" cy="8621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76" y="1277480"/>
            <a:ext cx="11340000" cy="556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2086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8" y="2310243"/>
            <a:ext cx="380856" cy="3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191344" y="2986779"/>
            <a:ext cx="7028665" cy="28890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12294"/>
          <a:stretch>
            <a:fillRect/>
          </a:stretch>
        </p:blipFill>
        <p:spPr>
          <a:xfrm>
            <a:off x="5980103" y="2896859"/>
            <a:ext cx="6164569" cy="297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74" y="533592"/>
            <a:ext cx="10246518" cy="606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48680"/>
            <a:ext cx="10933120" cy="277289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413" y="3140968"/>
            <a:ext cx="6403174" cy="3619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84" y="1484217"/>
            <a:ext cx="11340000" cy="3889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20746" y="3581170"/>
            <a:ext cx="5541558" cy="5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5240" y="4517273"/>
            <a:ext cx="3283314" cy="58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79"/>
          <a:stretch>
            <a:fillRect/>
          </a:stretch>
        </p:blipFill>
        <p:spPr>
          <a:xfrm>
            <a:off x="695960" y="692785"/>
            <a:ext cx="11339830" cy="1871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3537" y="1874771"/>
            <a:ext cx="761712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330" y="2493010"/>
            <a:ext cx="695134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9"/>
          <a:stretch>
            <a:fillRect/>
          </a:stretch>
        </p:blipFill>
        <p:spPr>
          <a:xfrm>
            <a:off x="695960" y="980868"/>
            <a:ext cx="11339830" cy="17534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99028" y="1965946"/>
            <a:ext cx="3929673" cy="59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78" y="2781558"/>
            <a:ext cx="6403174" cy="3619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11609"/>
            <a:ext cx="11340000" cy="383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4166" y="4472657"/>
            <a:ext cx="3425882" cy="6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68797"/>
            <a:ext cx="11340000" cy="4920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76883"/>
            <a:ext cx="7488832" cy="5983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32144"/>
            <a:ext cx="11340000" cy="4761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48743"/>
            <a:ext cx="11340000" cy="4656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24744"/>
            <a:ext cx="11340000" cy="5231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575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4939" y="1978364"/>
            <a:ext cx="580806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7886" y="3864010"/>
            <a:ext cx="2189924" cy="51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4976" y="4589848"/>
            <a:ext cx="1294496" cy="73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238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4920" y="3213663"/>
            <a:ext cx="5643527" cy="93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2024-10-26T05:13:30Z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