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49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2362" y="2924175"/>
            <a:ext cx="48672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162B9-D419-4BAF-4E4C-20ECA705B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72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F3F99F-2BE3-680E-E33A-ED7BED802726}"/>
              </a:ext>
            </a:extLst>
          </p:cNvPr>
          <p:cNvSpPr/>
          <p:nvPr/>
        </p:nvSpPr>
        <p:spPr bwMode="white">
          <a:xfrm>
            <a:off x="10303148" y="2816934"/>
            <a:ext cx="353891" cy="36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62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9E643-41F4-9322-5B12-ABD40FD44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3516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FF6CE-053E-66A9-824B-2D987BDA7800}"/>
              </a:ext>
            </a:extLst>
          </p:cNvPr>
          <p:cNvSpPr/>
          <p:nvPr/>
        </p:nvSpPr>
        <p:spPr bwMode="white">
          <a:xfrm>
            <a:off x="10396522" y="2688874"/>
            <a:ext cx="371335" cy="3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A482B2-4B39-5964-24B8-7CF6BF2AC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3882894"/>
            <a:ext cx="11340000" cy="279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3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8AA31-6832-9630-B9DA-04C83F4D6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01034"/>
            <a:ext cx="11340000" cy="4255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7A5BE6-294D-138A-1C21-E997225180F4}"/>
              </a:ext>
            </a:extLst>
          </p:cNvPr>
          <p:cNvSpPr/>
          <p:nvPr/>
        </p:nvSpPr>
        <p:spPr bwMode="white">
          <a:xfrm>
            <a:off x="10409385" y="3257236"/>
            <a:ext cx="428463" cy="3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55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01E0E-B877-6109-02C6-C6DFC1D81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69990"/>
            <a:ext cx="11340000" cy="344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77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B4D73-BFFB-F751-B34C-2F73EDADA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9073008" cy="6164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81908-150A-FBA6-3284-BE61B995BC75}"/>
              </a:ext>
            </a:extLst>
          </p:cNvPr>
          <p:cNvSpPr/>
          <p:nvPr/>
        </p:nvSpPr>
        <p:spPr bwMode="white">
          <a:xfrm>
            <a:off x="8819714" y="1412776"/>
            <a:ext cx="1164718" cy="5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94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052F6-5858-0825-B888-7C1324C81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40121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39490-08AD-995B-B926-660CE8D4E434}"/>
              </a:ext>
            </a:extLst>
          </p:cNvPr>
          <p:cNvSpPr/>
          <p:nvPr/>
        </p:nvSpPr>
        <p:spPr bwMode="white">
          <a:xfrm>
            <a:off x="2819542" y="1822867"/>
            <a:ext cx="986849" cy="42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CB88B7-B93B-91EA-F602-78B031D0A915}"/>
              </a:ext>
            </a:extLst>
          </p:cNvPr>
          <p:cNvSpPr/>
          <p:nvPr/>
        </p:nvSpPr>
        <p:spPr bwMode="white">
          <a:xfrm>
            <a:off x="4374048" y="3414486"/>
            <a:ext cx="445392" cy="39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39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C30F0-7508-D964-991B-C2F57792D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0767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CD83B6-18CC-1954-F820-86464F3C0968}"/>
              </a:ext>
            </a:extLst>
          </p:cNvPr>
          <p:cNvSpPr/>
          <p:nvPr/>
        </p:nvSpPr>
        <p:spPr bwMode="white">
          <a:xfrm>
            <a:off x="10018122" y="5529585"/>
            <a:ext cx="411538" cy="35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70FC7D-D8FA-4807-7875-F3669CB314A1}"/>
              </a:ext>
            </a:extLst>
          </p:cNvPr>
          <p:cNvSpPr/>
          <p:nvPr/>
        </p:nvSpPr>
        <p:spPr bwMode="white">
          <a:xfrm>
            <a:off x="2975016" y="6030008"/>
            <a:ext cx="2462829" cy="54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47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C430F-D3C8-C5A7-0E92-D88FEF6D3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837416"/>
            <a:ext cx="11340000" cy="1729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9A9CF3-6442-3759-EBFF-9FE31A643815}"/>
              </a:ext>
            </a:extLst>
          </p:cNvPr>
          <p:cNvSpPr/>
          <p:nvPr/>
        </p:nvSpPr>
        <p:spPr bwMode="white">
          <a:xfrm>
            <a:off x="9798241" y="1917365"/>
            <a:ext cx="1161612" cy="47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64AF30F-2E92-8B88-3D5B-F8063A4172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15"/>
          <a:stretch/>
        </p:blipFill>
        <p:spPr>
          <a:xfrm>
            <a:off x="876680" y="2552199"/>
            <a:ext cx="11340000" cy="8862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4E0BC-C581-DCF1-D0E8-A3F3C70C54FA}"/>
              </a:ext>
            </a:extLst>
          </p:cNvPr>
          <p:cNvSpPr/>
          <p:nvPr/>
        </p:nvSpPr>
        <p:spPr bwMode="white">
          <a:xfrm>
            <a:off x="1572121" y="2567246"/>
            <a:ext cx="1646826" cy="64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A7C30F0-7508-D964-991B-C2F57792DE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8" b="22692"/>
          <a:stretch/>
        </p:blipFill>
        <p:spPr>
          <a:xfrm>
            <a:off x="1572121" y="3356992"/>
            <a:ext cx="9076719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48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AF30F-2E92-8B88-3D5B-F8063A4172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41"/>
          <a:stretch/>
        </p:blipFill>
        <p:spPr>
          <a:xfrm>
            <a:off x="1127448" y="817562"/>
            <a:ext cx="11340000" cy="41236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CB3D29-2B67-C965-01A0-D2DD6F219433}"/>
              </a:ext>
            </a:extLst>
          </p:cNvPr>
          <p:cNvSpPr/>
          <p:nvPr/>
        </p:nvSpPr>
        <p:spPr bwMode="white">
          <a:xfrm>
            <a:off x="5792939" y="3435882"/>
            <a:ext cx="1609118" cy="49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78EB3-1E77-1640-E85E-20571F573884}"/>
              </a:ext>
            </a:extLst>
          </p:cNvPr>
          <p:cNvSpPr/>
          <p:nvPr/>
        </p:nvSpPr>
        <p:spPr bwMode="white">
          <a:xfrm>
            <a:off x="3545886" y="4350486"/>
            <a:ext cx="533198" cy="4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A7C30F0-7508-D964-991B-C2F57792DE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8" b="22692"/>
          <a:stretch/>
        </p:blipFill>
        <p:spPr>
          <a:xfrm>
            <a:off x="4655840" y="4200628"/>
            <a:ext cx="6977530" cy="249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3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11A7E-F0C5-24A2-BB64-A512725AF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17992"/>
            <a:ext cx="11340000" cy="462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8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DF664-30FD-9D37-2E4F-5F0B447D2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10262400" cy="38266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07E89D-CD89-B867-5F7C-C2B86B60F36A}"/>
              </a:ext>
            </a:extLst>
          </p:cNvPr>
          <p:cNvSpPr/>
          <p:nvPr/>
        </p:nvSpPr>
        <p:spPr bwMode="white">
          <a:xfrm>
            <a:off x="10128448" y="3834198"/>
            <a:ext cx="720080" cy="56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B055498-E26D-C22C-3C6E-7D5EB1027C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38" b="49466"/>
          <a:stretch/>
        </p:blipFill>
        <p:spPr>
          <a:xfrm>
            <a:off x="191344" y="4433732"/>
            <a:ext cx="2895020" cy="2287814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9B055498-E26D-C22C-3C6E-7D5EB1027C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0760" r="58939" b="925"/>
          <a:stretch/>
        </p:blipFill>
        <p:spPr>
          <a:xfrm>
            <a:off x="6168008" y="4369153"/>
            <a:ext cx="3039032" cy="2296158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9B055498-E26D-C22C-3C6E-7D5EB1027C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2" r="11489" b="49466"/>
          <a:stretch/>
        </p:blipFill>
        <p:spPr>
          <a:xfrm>
            <a:off x="3071664" y="4359350"/>
            <a:ext cx="3168352" cy="2347330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9B055498-E26D-C22C-3C6E-7D5EB1027CC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1" t="50760" r="12401" b="925"/>
          <a:stretch/>
        </p:blipFill>
        <p:spPr>
          <a:xfrm>
            <a:off x="9048328" y="4358999"/>
            <a:ext cx="3096344" cy="223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0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D69BF-49BF-5A50-254B-038C7B044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484784"/>
            <a:ext cx="11340000" cy="42735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F3F37-C242-2E77-864C-34D7BF4ADC20}"/>
              </a:ext>
            </a:extLst>
          </p:cNvPr>
          <p:cNvSpPr/>
          <p:nvPr/>
        </p:nvSpPr>
        <p:spPr bwMode="white">
          <a:xfrm>
            <a:off x="8227414" y="4203477"/>
            <a:ext cx="561763" cy="4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70A8B-5B62-3822-6323-636D9052431D}"/>
              </a:ext>
            </a:extLst>
          </p:cNvPr>
          <p:cNvSpPr/>
          <p:nvPr/>
        </p:nvSpPr>
        <p:spPr bwMode="white">
          <a:xfrm>
            <a:off x="2628825" y="5062012"/>
            <a:ext cx="504634" cy="48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C311A7E-F0C5-24A2-BB64-A512725AF2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" t="18841" r="73329"/>
          <a:stretch/>
        </p:blipFill>
        <p:spPr>
          <a:xfrm>
            <a:off x="10103768" y="1566977"/>
            <a:ext cx="2088232" cy="375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32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58D4E-8AFF-6B25-E6C9-418197074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4605"/>
            <a:ext cx="11340000" cy="2504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7231E-0F0A-A85C-0E73-70945D96AB87}"/>
              </a:ext>
            </a:extLst>
          </p:cNvPr>
          <p:cNvSpPr/>
          <p:nvPr/>
        </p:nvSpPr>
        <p:spPr bwMode="white">
          <a:xfrm>
            <a:off x="2652068" y="1777421"/>
            <a:ext cx="1259052" cy="59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CAC5F0-593F-25B1-EEFA-421DC83C6F01}"/>
              </a:ext>
            </a:extLst>
          </p:cNvPr>
          <p:cNvSpPr/>
          <p:nvPr/>
        </p:nvSpPr>
        <p:spPr bwMode="white">
          <a:xfrm>
            <a:off x="10707181" y="1913931"/>
            <a:ext cx="561762" cy="46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23BB50-A219-DFCC-C4D5-B43574105B7C}"/>
              </a:ext>
            </a:extLst>
          </p:cNvPr>
          <p:cNvSpPr/>
          <p:nvPr/>
        </p:nvSpPr>
        <p:spPr bwMode="white">
          <a:xfrm>
            <a:off x="2052219" y="2808994"/>
            <a:ext cx="514156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C311A7E-F0C5-24A2-BB64-A512725AF2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4" t="34421" r="37771"/>
          <a:stretch/>
        </p:blipFill>
        <p:spPr>
          <a:xfrm>
            <a:off x="4193796" y="3206224"/>
            <a:ext cx="3672408" cy="303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2714C-CD10-CAAB-9298-0DF2642E1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20" y="764704"/>
            <a:ext cx="97008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96B99-D5CE-D0D8-BA73-7EC59258041B}"/>
              </a:ext>
            </a:extLst>
          </p:cNvPr>
          <p:cNvSpPr/>
          <p:nvPr/>
        </p:nvSpPr>
        <p:spPr bwMode="white">
          <a:xfrm>
            <a:off x="6300245" y="3894304"/>
            <a:ext cx="488706" cy="35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94C08-D03B-6D17-A53D-4797824ADACE}"/>
              </a:ext>
            </a:extLst>
          </p:cNvPr>
          <p:cNvSpPr/>
          <p:nvPr/>
        </p:nvSpPr>
        <p:spPr bwMode="white">
          <a:xfrm>
            <a:off x="8515716" y="5336854"/>
            <a:ext cx="431690" cy="41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DEEB23-3E9D-FD3C-FFA7-FA0FA0712799}"/>
              </a:ext>
            </a:extLst>
          </p:cNvPr>
          <p:cNvSpPr/>
          <p:nvPr/>
        </p:nvSpPr>
        <p:spPr bwMode="white">
          <a:xfrm>
            <a:off x="1095519" y="6094804"/>
            <a:ext cx="447981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C311A7E-F0C5-24A2-BB64-A512725AF2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9" t="34421" r="5387"/>
          <a:stretch/>
        </p:blipFill>
        <p:spPr>
          <a:xfrm>
            <a:off x="9034431" y="2408184"/>
            <a:ext cx="3240360" cy="303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26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4A5AB-2946-9037-EDEA-FD52E64E2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8720"/>
            <a:ext cx="11340000" cy="509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2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B16F7-A5B3-FE5B-140C-D32864D636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60"/>
          <a:stretch/>
        </p:blipFill>
        <p:spPr>
          <a:xfrm>
            <a:off x="1092704" y="1442093"/>
            <a:ext cx="10187872" cy="42191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18C0AB-CFFD-6A20-C16E-CAE36A403C3B}"/>
              </a:ext>
            </a:extLst>
          </p:cNvPr>
          <p:cNvSpPr/>
          <p:nvPr/>
        </p:nvSpPr>
        <p:spPr bwMode="white">
          <a:xfrm>
            <a:off x="3844391" y="2413546"/>
            <a:ext cx="1647204" cy="4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E7D207-9747-3F2C-EB9F-99AFEA60FAF5}"/>
              </a:ext>
            </a:extLst>
          </p:cNvPr>
          <p:cNvSpPr/>
          <p:nvPr/>
        </p:nvSpPr>
        <p:spPr bwMode="white">
          <a:xfrm>
            <a:off x="1702074" y="4763181"/>
            <a:ext cx="1382214" cy="69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44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323CD-410E-37AC-5C3D-09D70A77B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672" y="692696"/>
            <a:ext cx="88448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A6A21-3860-3574-8916-8908EC857AD1}"/>
              </a:ext>
            </a:extLst>
          </p:cNvPr>
          <p:cNvSpPr/>
          <p:nvPr/>
        </p:nvSpPr>
        <p:spPr bwMode="white">
          <a:xfrm>
            <a:off x="9540824" y="4800296"/>
            <a:ext cx="289629" cy="30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0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770B4-E69A-1631-7818-0DAE15A58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8355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D32E5-B9FE-8B59-0881-D66133B19396}"/>
              </a:ext>
            </a:extLst>
          </p:cNvPr>
          <p:cNvSpPr/>
          <p:nvPr/>
        </p:nvSpPr>
        <p:spPr bwMode="white">
          <a:xfrm>
            <a:off x="10061861" y="2541633"/>
            <a:ext cx="322071" cy="34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39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70414-51F6-4714-A689-0251095A6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836712"/>
            <a:ext cx="11340000" cy="5815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1DCFD-7406-FF79-80EE-B45C0DCAC197}"/>
              </a:ext>
            </a:extLst>
          </p:cNvPr>
          <p:cNvSpPr/>
          <p:nvPr/>
        </p:nvSpPr>
        <p:spPr bwMode="white">
          <a:xfrm>
            <a:off x="10500436" y="2762508"/>
            <a:ext cx="428463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9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4DA74-A3C5-5262-699A-8C1510CE1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31082"/>
            <a:ext cx="11340000" cy="509020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F4FD9D-A319-780D-4E80-C9A330EAC14D}"/>
              </a:ext>
            </a:extLst>
          </p:cNvPr>
          <p:cNvSpPr/>
          <p:nvPr/>
        </p:nvSpPr>
        <p:spPr bwMode="white">
          <a:xfrm>
            <a:off x="10471872" y="5430290"/>
            <a:ext cx="361813" cy="39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38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617B4-5031-3FF0-777F-5553FE138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052736"/>
            <a:ext cx="11340000" cy="510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0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838D1-39B3-2258-3A5D-A434A90E9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456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C2EBC-12C7-3087-10E9-406F7A607E72}"/>
              </a:ext>
            </a:extLst>
          </p:cNvPr>
          <p:cNvSpPr/>
          <p:nvPr/>
        </p:nvSpPr>
        <p:spPr bwMode="white">
          <a:xfrm>
            <a:off x="10300056" y="2823084"/>
            <a:ext cx="409785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42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69FAC-A57A-F913-05B5-06F79BC29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280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BE9F8D-187D-9A4F-D29E-CE7AC7A38038}"/>
              </a:ext>
            </a:extLst>
          </p:cNvPr>
          <p:cNvSpPr/>
          <p:nvPr/>
        </p:nvSpPr>
        <p:spPr bwMode="white">
          <a:xfrm>
            <a:off x="10396522" y="3873183"/>
            <a:ext cx="371335" cy="3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96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2024-10-25T15:53:05Z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