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8237" y="2033587"/>
            <a:ext cx="99155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128304"/>
            <a:ext cx="11340000" cy="4964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191" y="3644154"/>
            <a:ext cx="333249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98207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38683" y="3377582"/>
            <a:ext cx="359614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52446"/>
            <a:ext cx="11340000" cy="3576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6043" y="2854235"/>
            <a:ext cx="361812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687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8530" y="1573627"/>
            <a:ext cx="371335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0" y="610948"/>
            <a:ext cx="11340000" cy="4485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461" y="2734852"/>
            <a:ext cx="333249" cy="38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4940148"/>
            <a:ext cx="11340000" cy="180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9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215" y="2633342"/>
            <a:ext cx="361813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90" y="620395"/>
            <a:ext cx="10156825" cy="4058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4055745"/>
            <a:ext cx="38290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r="35324" b="21450"/>
          <a:stretch>
            <a:fillRect/>
          </a:stretch>
        </p:blipFill>
        <p:spPr>
          <a:xfrm>
            <a:off x="4295775" y="4446905"/>
            <a:ext cx="2856230" cy="1827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74" r="19991"/>
          <a:stretch>
            <a:fillRect/>
          </a:stretch>
        </p:blipFill>
        <p:spPr>
          <a:xfrm>
            <a:off x="1536065" y="6165850"/>
            <a:ext cx="8131810" cy="58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78286"/>
            <a:ext cx="11340000" cy="5475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7471" y="2206601"/>
            <a:ext cx="361813" cy="39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75992"/>
            <a:ext cx="11340000" cy="4673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207" y="4318397"/>
            <a:ext cx="361813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621700"/>
            <a:ext cx="11340000" cy="52938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1393" y="5219224"/>
            <a:ext cx="428463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480" y="4797425"/>
            <a:ext cx="2185670" cy="1922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1"/>
          <a:stretch>
            <a:fillRect/>
          </a:stretch>
        </p:blipFill>
        <p:spPr>
          <a:xfrm>
            <a:off x="1122557" y="1052736"/>
            <a:ext cx="10446051" cy="50405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05610" y="5491014"/>
            <a:ext cx="350832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628800"/>
            <a:ext cx="11340000" cy="3827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080" y="765175"/>
            <a:ext cx="9798685" cy="2940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3141345"/>
            <a:ext cx="61658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>
            <a:fillRect/>
          </a:stretch>
        </p:blipFill>
        <p:spPr>
          <a:xfrm>
            <a:off x="2279650" y="3789045"/>
            <a:ext cx="7280910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92696"/>
            <a:ext cx="11340000" cy="2760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778" y="2793843"/>
            <a:ext cx="371335" cy="38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816" y="2996952"/>
            <a:ext cx="8747712" cy="3800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26270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3357245"/>
            <a:ext cx="4793615" cy="208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373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0779" y="3033268"/>
            <a:ext cx="399899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980728"/>
            <a:ext cx="11340000" cy="536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5758" y="2161791"/>
            <a:ext cx="590327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5607" y="3876238"/>
            <a:ext cx="1085440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0014" y="4661857"/>
            <a:ext cx="9247161" cy="56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91930" y="5628784"/>
            <a:ext cx="1656725" cy="4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8674"/>
            <a:ext cx="11340000" cy="3440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3632" y="2581490"/>
            <a:ext cx="7148287" cy="68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1316" y="3537154"/>
            <a:ext cx="9290604" cy="61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11794" y="4418022"/>
            <a:ext cx="3971534" cy="6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40" y="2097248"/>
            <a:ext cx="11340000" cy="3564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99"/>
          <a:stretch>
            <a:fillRect/>
          </a:stretch>
        </p:blipFill>
        <p:spPr>
          <a:xfrm>
            <a:off x="263352" y="1202138"/>
            <a:ext cx="11300366" cy="89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51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736" y="3375964"/>
            <a:ext cx="361813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02297"/>
            <a:ext cx="11340000" cy="4546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4984" y="2603386"/>
            <a:ext cx="371335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685441"/>
            <a:ext cx="11340000" cy="3487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49603"/>
            <a:ext cx="11340000" cy="4755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292" y="3413137"/>
            <a:ext cx="380856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2100814"/>
            <a:ext cx="11340000" cy="2696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6899" y="3320359"/>
            <a:ext cx="428463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01360"/>
            <a:ext cx="1121380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2024-10-26T04:59:17Z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