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32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2843212"/>
            <a:ext cx="609600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4D268-8EF6-FEB9-70FA-940390B76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511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19D2A-527F-4075-6217-0F4789245E48}"/>
              </a:ext>
            </a:extLst>
          </p:cNvPr>
          <p:cNvSpPr/>
          <p:nvPr/>
        </p:nvSpPr>
        <p:spPr bwMode="white">
          <a:xfrm>
            <a:off x="8686830" y="4392695"/>
            <a:ext cx="8655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9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3224"/>
            <a:ext cx="11509676" cy="587313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3431705" y="1700808"/>
            <a:ext cx="504056" cy="21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4295800" y="1700808"/>
            <a:ext cx="504056" cy="21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5231904" y="1700807"/>
            <a:ext cx="504056" cy="21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6171849" y="1700807"/>
            <a:ext cx="504056" cy="21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7117731" y="1700807"/>
            <a:ext cx="504056" cy="21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3575720" y="2636911"/>
            <a:ext cx="504056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4583832" y="2602147"/>
            <a:ext cx="504056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5618294" y="2587836"/>
            <a:ext cx="504056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7369759" y="3501008"/>
            <a:ext cx="504056" cy="30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4532568" y="4941168"/>
            <a:ext cx="843352" cy="43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05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410159"/>
            <a:ext cx="11953328" cy="20376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6312024" y="2410160"/>
            <a:ext cx="432048" cy="37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7392144" y="2348880"/>
            <a:ext cx="792088" cy="40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8820758" y="2410158"/>
            <a:ext cx="1235682" cy="35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6023992" y="2924944"/>
            <a:ext cx="648072" cy="35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7464152" y="2924944"/>
            <a:ext cx="936104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9134818" y="2924944"/>
            <a:ext cx="849613" cy="35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5843972" y="3501008"/>
            <a:ext cx="828092" cy="36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7392144" y="3501009"/>
            <a:ext cx="1368152" cy="34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88DE50-9068-6C06-D460-DD7AEE4A2CDF}"/>
              </a:ext>
            </a:extLst>
          </p:cNvPr>
          <p:cNvSpPr/>
          <p:nvPr/>
        </p:nvSpPr>
        <p:spPr bwMode="white">
          <a:xfrm>
            <a:off x="9524354" y="3445655"/>
            <a:ext cx="1324173" cy="38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5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C3DA0-90C4-0E75-D480-FC74DE5D0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3157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155F29-88C6-2960-9A4E-836B3E9D8024}"/>
              </a:ext>
            </a:extLst>
          </p:cNvPr>
          <p:cNvSpPr/>
          <p:nvPr/>
        </p:nvSpPr>
        <p:spPr bwMode="white">
          <a:xfrm>
            <a:off x="10456992" y="4701080"/>
            <a:ext cx="428463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41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E9D8E-6EB0-AFD6-32D7-D401A2196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937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74E59-CC1E-F31A-027F-4C00FDB74702}"/>
              </a:ext>
            </a:extLst>
          </p:cNvPr>
          <p:cNvSpPr/>
          <p:nvPr/>
        </p:nvSpPr>
        <p:spPr bwMode="white">
          <a:xfrm>
            <a:off x="9417954" y="3212277"/>
            <a:ext cx="277898" cy="31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5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2B3F0-68EE-DCF2-8B2E-F9BFE6CC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4157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F51ABC-1E8C-10CC-1413-49B71DE731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75"/>
          <a:stretch/>
        </p:blipFill>
        <p:spPr>
          <a:xfrm>
            <a:off x="1102808" y="4373825"/>
            <a:ext cx="11340000" cy="864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0B350-81F6-A65A-7CF0-00A0A1C7B3FA}"/>
              </a:ext>
            </a:extLst>
          </p:cNvPr>
          <p:cNvSpPr/>
          <p:nvPr/>
        </p:nvSpPr>
        <p:spPr bwMode="white">
          <a:xfrm>
            <a:off x="10471876" y="4659585"/>
            <a:ext cx="371335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4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51ABC-1E8C-10CC-1413-49B71DE731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3"/>
          <a:stretch/>
        </p:blipFill>
        <p:spPr>
          <a:xfrm>
            <a:off x="855508" y="1844824"/>
            <a:ext cx="11340000" cy="344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F9914-C9F9-3372-F756-93D790314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3593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24D4A8-84B5-9DD1-A188-DDEF4542314E}"/>
              </a:ext>
            </a:extLst>
          </p:cNvPr>
          <p:cNvSpPr/>
          <p:nvPr/>
        </p:nvSpPr>
        <p:spPr bwMode="white">
          <a:xfrm>
            <a:off x="10544701" y="3055446"/>
            <a:ext cx="371335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3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87C9B-F0A5-DB2F-153D-CDA75B2DA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19913"/>
            <a:ext cx="11340000" cy="461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B2242-EDC2-C36A-5D39-8AEAA9FD22E7}"/>
              </a:ext>
            </a:extLst>
          </p:cNvPr>
          <p:cNvSpPr/>
          <p:nvPr/>
        </p:nvSpPr>
        <p:spPr bwMode="white">
          <a:xfrm>
            <a:off x="10463172" y="3357584"/>
            <a:ext cx="428463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3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2024-10-25T16:16:28Z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