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1" r:id="rId9"/>
    <p:sldId id="329" r:id="rId10"/>
    <p:sldId id="328" r:id="rId11"/>
    <p:sldId id="33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08C"/>
    <a:srgbClr val="F468B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3099768"/>
            <a:ext cx="12097344" cy="658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85"/>
          <a:stretch>
            <a:fillRect/>
          </a:stretch>
        </p:blipFill>
        <p:spPr>
          <a:xfrm>
            <a:off x="1127448" y="1844824"/>
            <a:ext cx="11319386" cy="356374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346478" y="2852936"/>
            <a:ext cx="2358034" cy="63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1504" y="3486628"/>
            <a:ext cx="2819536" cy="78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44435"/>
            <a:ext cx="11340000" cy="336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533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2"/>
          <a:stretch>
            <a:fillRect/>
          </a:stretch>
        </p:blipFill>
        <p:spPr>
          <a:xfrm>
            <a:off x="1051741" y="4293096"/>
            <a:ext cx="11092931" cy="24116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9972675" cy="37719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961658" y="2060848"/>
            <a:ext cx="2232248" cy="864096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087888" y="3176972"/>
            <a:ext cx="2106018" cy="756084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087888" y="2060848"/>
            <a:ext cx="2160240" cy="1872208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3715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4483" y="3173796"/>
            <a:ext cx="299008" cy="33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403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5271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4420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8228" y="2542316"/>
            <a:ext cx="533198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4976" y="4067001"/>
            <a:ext cx="2282950" cy="73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340000" cy="3404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8995" y="3621546"/>
            <a:ext cx="1599596" cy="48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241457"/>
            <a:ext cx="8196816" cy="2480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25590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64" y="3149688"/>
            <a:ext cx="11340000" cy="3478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476672"/>
            <a:ext cx="9159912" cy="6283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8"/>
          <a:stretch>
            <a:fillRect/>
          </a:stretch>
        </p:blipFill>
        <p:spPr>
          <a:xfrm>
            <a:off x="1055440" y="1634411"/>
            <a:ext cx="11536680" cy="3589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7768" y="3497832"/>
            <a:ext cx="6743102" cy="57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504" y="4437112"/>
            <a:ext cx="3191858" cy="58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2024-10-26T06:09:23Z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