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1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587" y="1985962"/>
            <a:ext cx="1041082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6A263-4073-7FC3-837E-6851E1DE4B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2"/>
          <a:stretch/>
        </p:blipFill>
        <p:spPr>
          <a:xfrm>
            <a:off x="924008" y="1030649"/>
            <a:ext cx="10500584" cy="549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B9E13-323C-239C-72B4-9409FAA3C5CC}"/>
              </a:ext>
            </a:extLst>
          </p:cNvPr>
          <p:cNvSpPr/>
          <p:nvPr/>
        </p:nvSpPr>
        <p:spPr bwMode="white">
          <a:xfrm>
            <a:off x="6932018" y="1278243"/>
            <a:ext cx="1418690" cy="4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52202-6310-6C97-266D-5303074B1A42}"/>
              </a:ext>
            </a:extLst>
          </p:cNvPr>
          <p:cNvSpPr/>
          <p:nvPr/>
        </p:nvSpPr>
        <p:spPr bwMode="white">
          <a:xfrm>
            <a:off x="5237206" y="2119489"/>
            <a:ext cx="1294912" cy="48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2B9798-57E3-E773-92CF-1B635C0DC61A}"/>
              </a:ext>
            </a:extLst>
          </p:cNvPr>
          <p:cNvSpPr/>
          <p:nvPr/>
        </p:nvSpPr>
        <p:spPr bwMode="white">
          <a:xfrm>
            <a:off x="2266526" y="3125680"/>
            <a:ext cx="828362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DA68B5-8F37-E0FF-7E50-4B4287544DA0}"/>
              </a:ext>
            </a:extLst>
          </p:cNvPr>
          <p:cNvSpPr/>
          <p:nvPr/>
        </p:nvSpPr>
        <p:spPr bwMode="white">
          <a:xfrm>
            <a:off x="5408592" y="4925502"/>
            <a:ext cx="1123526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59E649-542F-5138-E7C3-AAFEA2DBA9A9}"/>
              </a:ext>
            </a:extLst>
          </p:cNvPr>
          <p:cNvSpPr/>
          <p:nvPr/>
        </p:nvSpPr>
        <p:spPr bwMode="white">
          <a:xfrm>
            <a:off x="2285569" y="5849220"/>
            <a:ext cx="1599596" cy="4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4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6F68D-3265-7B09-CB92-4DC7F84A6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0802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32110-F7DC-BE61-9340-7FB08FCCE97B}"/>
              </a:ext>
            </a:extLst>
          </p:cNvPr>
          <p:cNvSpPr/>
          <p:nvPr/>
        </p:nvSpPr>
        <p:spPr bwMode="white">
          <a:xfrm>
            <a:off x="10116058" y="2805379"/>
            <a:ext cx="321621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25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CD719-7BD9-AA6E-7097-02BB758A8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2706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0C810-98F6-AC56-2031-AF867F28C316}"/>
              </a:ext>
            </a:extLst>
          </p:cNvPr>
          <p:cNvSpPr/>
          <p:nvPr/>
        </p:nvSpPr>
        <p:spPr bwMode="white">
          <a:xfrm>
            <a:off x="10569102" y="2221762"/>
            <a:ext cx="428463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0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F4BF2-3388-26C8-F1D5-990D07E56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0971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ACE71-2C4A-D864-BFEF-95581C08E0C7}"/>
              </a:ext>
            </a:extLst>
          </p:cNvPr>
          <p:cNvSpPr/>
          <p:nvPr/>
        </p:nvSpPr>
        <p:spPr bwMode="white">
          <a:xfrm>
            <a:off x="9628757" y="3286110"/>
            <a:ext cx="297891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7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6197A-6E16-F17E-F859-A346C9E88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15105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CDF9AF-2525-6DCA-A69C-B311ADF063E9}"/>
              </a:ext>
            </a:extLst>
          </p:cNvPr>
          <p:cNvSpPr/>
          <p:nvPr/>
        </p:nvSpPr>
        <p:spPr bwMode="white">
          <a:xfrm>
            <a:off x="10366352" y="5530822"/>
            <a:ext cx="428463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6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7559A-6000-9A75-C5F4-F97AF51E52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/>
          <a:stretch/>
        </p:blipFill>
        <p:spPr>
          <a:xfrm>
            <a:off x="2999656" y="1671712"/>
            <a:ext cx="5760640" cy="351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92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9DDE2-FFB4-AE86-1356-3FF3EDA7B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4280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00387-E614-539F-DAA2-5D15402164D1}"/>
              </a:ext>
            </a:extLst>
          </p:cNvPr>
          <p:cNvSpPr/>
          <p:nvPr/>
        </p:nvSpPr>
        <p:spPr bwMode="white">
          <a:xfrm>
            <a:off x="10152641" y="4506401"/>
            <a:ext cx="394007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1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8A471-FBAD-992A-5756-7A6F1CAD3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4530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8A283-C651-55FB-B227-7D2D2A617F2E}"/>
              </a:ext>
            </a:extLst>
          </p:cNvPr>
          <p:cNvSpPr/>
          <p:nvPr/>
        </p:nvSpPr>
        <p:spPr bwMode="white">
          <a:xfrm>
            <a:off x="10303455" y="4846813"/>
            <a:ext cx="371334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66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7529C-AD94-D544-AE22-94C78E34D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61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6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88561-6478-1831-3D58-EDE05D484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191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626A8-A466-9375-C7BF-A58B48026432}"/>
              </a:ext>
            </a:extLst>
          </p:cNvPr>
          <p:cNvSpPr/>
          <p:nvPr/>
        </p:nvSpPr>
        <p:spPr bwMode="white">
          <a:xfrm>
            <a:off x="2358678" y="2489785"/>
            <a:ext cx="1037833" cy="4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57529C-AD94-D544-AE22-94C78E34D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90"/>
          <a:stretch/>
        </p:blipFill>
        <p:spPr>
          <a:xfrm>
            <a:off x="623392" y="3356992"/>
            <a:ext cx="11340000" cy="19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56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C66D0-FC86-3E26-9FE4-904972B0C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46409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474ABF-270A-4CAD-FAA1-3151229E74CB}"/>
              </a:ext>
            </a:extLst>
          </p:cNvPr>
          <p:cNvSpPr/>
          <p:nvPr/>
        </p:nvSpPr>
        <p:spPr bwMode="white">
          <a:xfrm>
            <a:off x="10182345" y="4380518"/>
            <a:ext cx="351438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0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4A01E-8F2D-D2DE-8A7A-3826D7162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273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83E33-626D-039C-B756-209DDBD3A292}"/>
              </a:ext>
            </a:extLst>
          </p:cNvPr>
          <p:cNvSpPr/>
          <p:nvPr/>
        </p:nvSpPr>
        <p:spPr bwMode="white">
          <a:xfrm>
            <a:off x="10491157" y="1090056"/>
            <a:ext cx="561762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362EC-7686-AC5E-9AAB-CDBB4C30F623}"/>
              </a:ext>
            </a:extLst>
          </p:cNvPr>
          <p:cNvSpPr/>
          <p:nvPr/>
        </p:nvSpPr>
        <p:spPr bwMode="white">
          <a:xfrm>
            <a:off x="1750880" y="1925552"/>
            <a:ext cx="17281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457529C-AD94-D544-AE22-94C78E34D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90"/>
          <a:stretch/>
        </p:blipFill>
        <p:spPr>
          <a:xfrm>
            <a:off x="623392" y="3356992"/>
            <a:ext cx="11340000" cy="19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8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285FA-B449-07E1-1C60-7BBFAEA5F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7" y="1244700"/>
            <a:ext cx="11340000" cy="182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A7113-6458-1728-81D2-B30CC53F1D5F}"/>
              </a:ext>
            </a:extLst>
          </p:cNvPr>
          <p:cNvSpPr/>
          <p:nvPr/>
        </p:nvSpPr>
        <p:spPr bwMode="white">
          <a:xfrm>
            <a:off x="6072035" y="1483477"/>
            <a:ext cx="2208967" cy="49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57529C-AD94-D544-AE22-94C78E34D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90"/>
          <a:stretch/>
        </p:blipFill>
        <p:spPr>
          <a:xfrm>
            <a:off x="551384" y="3058995"/>
            <a:ext cx="11340000" cy="19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4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D1716-53D5-2AC4-F7DF-D37AFFDF6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6412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6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44FB9-AA33-FE04-816D-908862D15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361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B75C16-91BE-C750-6EDE-5EA5CE65C518}"/>
              </a:ext>
            </a:extLst>
          </p:cNvPr>
          <p:cNvSpPr/>
          <p:nvPr/>
        </p:nvSpPr>
        <p:spPr bwMode="white">
          <a:xfrm>
            <a:off x="3030535" y="1847033"/>
            <a:ext cx="418942" cy="34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A20E7-DCF4-8CA5-7927-03974B625791}"/>
              </a:ext>
            </a:extLst>
          </p:cNvPr>
          <p:cNvSpPr/>
          <p:nvPr/>
        </p:nvSpPr>
        <p:spPr bwMode="white">
          <a:xfrm>
            <a:off x="2383079" y="2772411"/>
            <a:ext cx="418942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0F5B5-C7FC-AF0F-C059-F8701E4CFC93}"/>
              </a:ext>
            </a:extLst>
          </p:cNvPr>
          <p:cNvSpPr/>
          <p:nvPr/>
        </p:nvSpPr>
        <p:spPr bwMode="white">
          <a:xfrm>
            <a:off x="7819804" y="3659629"/>
            <a:ext cx="1075919" cy="4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B2D1716-53D5-2AC4-F7DF-D37AFFDF64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0"/>
          <a:stretch/>
        </p:blipFill>
        <p:spPr>
          <a:xfrm>
            <a:off x="1009747" y="4308348"/>
            <a:ext cx="10364129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3F122-EE91-B876-0CF9-9367D1B9E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83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1734E-4300-6908-960F-C92A6122B06D}"/>
              </a:ext>
            </a:extLst>
          </p:cNvPr>
          <p:cNvSpPr/>
          <p:nvPr/>
        </p:nvSpPr>
        <p:spPr bwMode="white">
          <a:xfrm>
            <a:off x="9802125" y="1002258"/>
            <a:ext cx="476070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36AC29-C7FE-04DA-9715-D8CB273DA71F}"/>
              </a:ext>
            </a:extLst>
          </p:cNvPr>
          <p:cNvSpPr/>
          <p:nvPr/>
        </p:nvSpPr>
        <p:spPr bwMode="white">
          <a:xfrm>
            <a:off x="6907617" y="1870331"/>
            <a:ext cx="590327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89107-DB15-1362-8AF0-8050DA655170}"/>
              </a:ext>
            </a:extLst>
          </p:cNvPr>
          <p:cNvSpPr/>
          <p:nvPr/>
        </p:nvSpPr>
        <p:spPr bwMode="white">
          <a:xfrm>
            <a:off x="7355122" y="2645034"/>
            <a:ext cx="3553357" cy="64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CBFECB-8269-19F4-CED5-823F8908184C}"/>
              </a:ext>
            </a:extLst>
          </p:cNvPr>
          <p:cNvSpPr/>
          <p:nvPr/>
        </p:nvSpPr>
        <p:spPr bwMode="white">
          <a:xfrm>
            <a:off x="1699404" y="3511083"/>
            <a:ext cx="5320644" cy="71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B2D1716-53D5-2AC4-F7DF-D37AFFDF64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0"/>
          <a:stretch/>
        </p:blipFill>
        <p:spPr>
          <a:xfrm>
            <a:off x="983432" y="4436855"/>
            <a:ext cx="10364129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9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C39C0-5267-7450-9165-7164F993F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188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CDE61-529A-88A6-7CDC-D71A7574CDB2}"/>
              </a:ext>
            </a:extLst>
          </p:cNvPr>
          <p:cNvSpPr/>
          <p:nvPr/>
        </p:nvSpPr>
        <p:spPr bwMode="white">
          <a:xfrm>
            <a:off x="3574450" y="2234411"/>
            <a:ext cx="3789521" cy="49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2D1716-53D5-2AC4-F7DF-D37AFFDF64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0"/>
          <a:stretch/>
        </p:blipFill>
        <p:spPr>
          <a:xfrm>
            <a:off x="695400" y="3212976"/>
            <a:ext cx="10364129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3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30314-EEAE-D2BC-6947-34EA58C36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940879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4637F0-F703-933C-02D5-4C49C72AD390}"/>
              </a:ext>
            </a:extLst>
          </p:cNvPr>
          <p:cNvSpPr/>
          <p:nvPr/>
        </p:nvSpPr>
        <p:spPr bwMode="white">
          <a:xfrm>
            <a:off x="9919424" y="6133644"/>
            <a:ext cx="300196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63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4158F-C483-639C-902B-4F35A34CD8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/>
        </p:blipFill>
        <p:spPr>
          <a:xfrm>
            <a:off x="1199456" y="1781003"/>
            <a:ext cx="9721080" cy="323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7D848-5440-7AF4-2DAC-B28F99D8D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343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E82B2D-5E48-C069-337E-7BEF06E36B56}"/>
              </a:ext>
            </a:extLst>
          </p:cNvPr>
          <p:cNvSpPr/>
          <p:nvPr/>
        </p:nvSpPr>
        <p:spPr bwMode="white">
          <a:xfrm>
            <a:off x="10098578" y="1891841"/>
            <a:ext cx="326535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1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BD482-72CC-BAA1-E352-5FCCD12AA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3039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A9AB4-4603-2D9C-6D93-D52B1097775F}"/>
              </a:ext>
            </a:extLst>
          </p:cNvPr>
          <p:cNvSpPr/>
          <p:nvPr/>
        </p:nvSpPr>
        <p:spPr bwMode="white">
          <a:xfrm>
            <a:off x="10087599" y="2784057"/>
            <a:ext cx="337408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2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AEEC1-49AF-C470-C41B-86311D491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726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F8D7EF-87E3-4DCB-7FAB-82817B65E8E9}"/>
              </a:ext>
            </a:extLst>
          </p:cNvPr>
          <p:cNvSpPr/>
          <p:nvPr/>
        </p:nvSpPr>
        <p:spPr bwMode="white">
          <a:xfrm>
            <a:off x="10079642" y="2885854"/>
            <a:ext cx="296006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AEF04-B6AD-C1CE-E3FA-DD05950DC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36573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C5873-BF0C-7125-286D-310FEF2ECE2D}"/>
              </a:ext>
            </a:extLst>
          </p:cNvPr>
          <p:cNvSpPr/>
          <p:nvPr/>
        </p:nvSpPr>
        <p:spPr bwMode="white">
          <a:xfrm>
            <a:off x="10356831" y="2074879"/>
            <a:ext cx="371334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2FBCBA-B25E-DF59-8D28-C0D977EBF5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71" y="4494067"/>
            <a:ext cx="11340000" cy="182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8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DFBD4-2EAC-7D2A-6036-2B878328B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51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1E6CA6-D1AD-5DDC-54ED-4B3B2820FD22}"/>
              </a:ext>
            </a:extLst>
          </p:cNvPr>
          <p:cNvSpPr/>
          <p:nvPr/>
        </p:nvSpPr>
        <p:spPr bwMode="white">
          <a:xfrm>
            <a:off x="10425086" y="2148247"/>
            <a:ext cx="428463" cy="38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1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51742-8314-7DA2-9EE9-AC64CEA1B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77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3F00A6-6B9D-0C59-CB9D-B98E6D87C0D9}"/>
              </a:ext>
            </a:extLst>
          </p:cNvPr>
          <p:cNvSpPr/>
          <p:nvPr/>
        </p:nvSpPr>
        <p:spPr bwMode="white">
          <a:xfrm>
            <a:off x="8644582" y="2848847"/>
            <a:ext cx="2789773" cy="4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78EEF-0EA1-4BD9-9F9E-ED1A74A07BEA}"/>
              </a:ext>
            </a:extLst>
          </p:cNvPr>
          <p:cNvSpPr/>
          <p:nvPr/>
        </p:nvSpPr>
        <p:spPr bwMode="white">
          <a:xfrm>
            <a:off x="1122668" y="3662152"/>
            <a:ext cx="3436524" cy="63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3DBE0D-D484-54CE-7494-994675D65826}"/>
              </a:ext>
            </a:extLst>
          </p:cNvPr>
          <p:cNvSpPr/>
          <p:nvPr/>
        </p:nvSpPr>
        <p:spPr bwMode="white">
          <a:xfrm>
            <a:off x="6283273" y="3581736"/>
            <a:ext cx="5260695" cy="67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A04F08-BE20-515A-0320-E7F7EE5287A8}"/>
              </a:ext>
            </a:extLst>
          </p:cNvPr>
          <p:cNvSpPr/>
          <p:nvPr/>
        </p:nvSpPr>
        <p:spPr bwMode="white">
          <a:xfrm>
            <a:off x="1084582" y="4688450"/>
            <a:ext cx="1571032" cy="4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4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C37BA-37B9-D42C-4B08-8A90D2E96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88304"/>
            <a:ext cx="11340000" cy="368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83491-5B4F-64A3-EB7A-6671E647E1CD}"/>
              </a:ext>
            </a:extLst>
          </p:cNvPr>
          <p:cNvSpPr/>
          <p:nvPr/>
        </p:nvSpPr>
        <p:spPr bwMode="white">
          <a:xfrm>
            <a:off x="9234910" y="3638819"/>
            <a:ext cx="1075919" cy="4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7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2024-10-25T15:59:37Z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