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52" r:id="rId3"/>
    <p:sldId id="351" r:id="rId4"/>
    <p:sldId id="349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1" r:id="rId20"/>
    <p:sldId id="353" r:id="rId21"/>
    <p:sldId id="330" r:id="rId22"/>
    <p:sldId id="329" r:id="rId23"/>
    <p:sldId id="354" r:id="rId24"/>
    <p:sldId id="328" r:id="rId25"/>
    <p:sldId id="357" r:id="rId26"/>
    <p:sldId id="355" r:id="rId27"/>
    <p:sldId id="35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2927405"/>
            <a:ext cx="12191998" cy="100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FD9BD-298F-6846-7671-CD416D0D7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1340000" cy="345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84EFB3-1929-8944-6A01-0201834132EA}"/>
              </a:ext>
            </a:extLst>
          </p:cNvPr>
          <p:cNvSpPr/>
          <p:nvPr/>
        </p:nvSpPr>
        <p:spPr bwMode="white">
          <a:xfrm>
            <a:off x="6693309" y="3491425"/>
            <a:ext cx="1647204" cy="4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8900736-6C49-50A8-4CBA-451B93D20E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7"/>
          <a:stretch/>
        </p:blipFill>
        <p:spPr>
          <a:xfrm>
            <a:off x="3935760" y="3511789"/>
            <a:ext cx="4992176" cy="320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39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723EF-3BA4-65CD-6F0F-6B8E3AEF4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336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8D023-4261-E412-C29E-66083434819C}"/>
              </a:ext>
            </a:extLst>
          </p:cNvPr>
          <p:cNvSpPr/>
          <p:nvPr/>
        </p:nvSpPr>
        <p:spPr bwMode="white">
          <a:xfrm>
            <a:off x="4008850" y="2587661"/>
            <a:ext cx="3351536" cy="48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0A827-7755-5627-6C06-80AC5D71B2C9}"/>
              </a:ext>
            </a:extLst>
          </p:cNvPr>
          <p:cNvSpPr/>
          <p:nvPr/>
        </p:nvSpPr>
        <p:spPr bwMode="white">
          <a:xfrm>
            <a:off x="10492931" y="2635382"/>
            <a:ext cx="514156" cy="42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B4F8B9-C853-7C4F-56EC-A1AEC7D245D3}"/>
              </a:ext>
            </a:extLst>
          </p:cNvPr>
          <p:cNvSpPr/>
          <p:nvPr/>
        </p:nvSpPr>
        <p:spPr bwMode="white">
          <a:xfrm>
            <a:off x="1514240" y="3293704"/>
            <a:ext cx="2324871" cy="63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8900736-6C49-50A8-4CBA-451B93D20E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7"/>
          <a:stretch/>
        </p:blipFill>
        <p:spPr>
          <a:xfrm>
            <a:off x="3935760" y="3429000"/>
            <a:ext cx="4992176" cy="320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34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9B21B-7FF0-F757-A788-912993A87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4532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9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4D0E1-376F-B91C-F073-0C93D7681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053" y="692696"/>
            <a:ext cx="888570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468857-B004-2163-8F76-C1FF37993001}"/>
              </a:ext>
            </a:extLst>
          </p:cNvPr>
          <p:cNvSpPr/>
          <p:nvPr/>
        </p:nvSpPr>
        <p:spPr bwMode="white">
          <a:xfrm>
            <a:off x="3974712" y="5949280"/>
            <a:ext cx="4857592" cy="49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71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80B50-9649-1B9D-53A6-4C26900BB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34047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D809C-CF91-6230-8A88-AAAF81591717}"/>
              </a:ext>
            </a:extLst>
          </p:cNvPr>
          <p:cNvSpPr/>
          <p:nvPr/>
        </p:nvSpPr>
        <p:spPr bwMode="white">
          <a:xfrm>
            <a:off x="4718792" y="2501616"/>
            <a:ext cx="6609151" cy="59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031DBA-A82F-16FD-A568-7104F20BE9EF}"/>
              </a:ext>
            </a:extLst>
          </p:cNvPr>
          <p:cNvSpPr/>
          <p:nvPr/>
        </p:nvSpPr>
        <p:spPr bwMode="white">
          <a:xfrm>
            <a:off x="2186098" y="3501852"/>
            <a:ext cx="1504382" cy="4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BFFBBAC-4AC8-47CB-3366-42F260E510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56" y="4136312"/>
            <a:ext cx="11340000" cy="244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4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DD260-B002-BD69-CBF6-95A870A2DA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500" y="764704"/>
            <a:ext cx="9617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A191CC-6F50-0CEA-17BD-9B0A142AFA60}"/>
              </a:ext>
            </a:extLst>
          </p:cNvPr>
          <p:cNvSpPr/>
          <p:nvPr/>
        </p:nvSpPr>
        <p:spPr bwMode="white">
          <a:xfrm>
            <a:off x="9741739" y="3286489"/>
            <a:ext cx="322989" cy="33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29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7232E-AF41-F97C-5DDB-659887674D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63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87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1725D-2A5B-5608-CF07-04CFFF0B8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079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86FAE4-B262-B747-3342-9416206BF63B}"/>
              </a:ext>
            </a:extLst>
          </p:cNvPr>
          <p:cNvSpPr/>
          <p:nvPr/>
        </p:nvSpPr>
        <p:spPr bwMode="white">
          <a:xfrm>
            <a:off x="4850992" y="3677808"/>
            <a:ext cx="1171133" cy="4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2C7A1A-637D-71DB-AE89-EC7FCE6F1620}"/>
              </a:ext>
            </a:extLst>
          </p:cNvPr>
          <p:cNvSpPr/>
          <p:nvPr/>
        </p:nvSpPr>
        <p:spPr bwMode="white">
          <a:xfrm>
            <a:off x="7107566" y="4573658"/>
            <a:ext cx="4179899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3CDB3F-DEC1-7EA0-2723-ED33A87824FE}"/>
              </a:ext>
            </a:extLst>
          </p:cNvPr>
          <p:cNvSpPr/>
          <p:nvPr/>
        </p:nvSpPr>
        <p:spPr bwMode="white">
          <a:xfrm>
            <a:off x="1727969" y="5421857"/>
            <a:ext cx="2742166" cy="4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92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39A70-5F20-8D65-6F67-FEB071CF1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692696"/>
            <a:ext cx="11340000" cy="4146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1EDB0F-2BDD-60C7-C18E-B7F7DC165031}"/>
              </a:ext>
            </a:extLst>
          </p:cNvPr>
          <p:cNvSpPr/>
          <p:nvPr/>
        </p:nvSpPr>
        <p:spPr bwMode="white">
          <a:xfrm>
            <a:off x="8544383" y="2570355"/>
            <a:ext cx="1075919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83BCB3-696D-9DCB-8A63-14F7A70E74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12"/>
          <a:stretch/>
        </p:blipFill>
        <p:spPr>
          <a:xfrm>
            <a:off x="6204260" y="4221088"/>
            <a:ext cx="5759132" cy="236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84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5BE9C-267C-E25A-C533-51FAB76A5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35"/>
          <a:stretch/>
        </p:blipFill>
        <p:spPr>
          <a:xfrm>
            <a:off x="732664" y="764704"/>
            <a:ext cx="11340000" cy="345638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B83BCB3-696D-9DCB-8A63-14F7A70E74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12"/>
          <a:stretch/>
        </p:blipFill>
        <p:spPr>
          <a:xfrm>
            <a:off x="2999656" y="4077072"/>
            <a:ext cx="5759132" cy="236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1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08D30-F52C-6D91-4ED8-735DF2A2E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634" y="764704"/>
            <a:ext cx="88707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4F569-E935-0D2C-A1C6-BC7A7475E9F9}"/>
              </a:ext>
            </a:extLst>
          </p:cNvPr>
          <p:cNvSpPr/>
          <p:nvPr/>
        </p:nvSpPr>
        <p:spPr bwMode="white">
          <a:xfrm>
            <a:off x="6114620" y="3635326"/>
            <a:ext cx="290477" cy="30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30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5BE9C-267C-E25A-C533-51FAB76A5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21"/>
          <a:stretch/>
        </p:blipFill>
        <p:spPr>
          <a:xfrm>
            <a:off x="767408" y="1268760"/>
            <a:ext cx="11340000" cy="1750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2DB5C1-C7AD-8088-657D-C17092247D67}"/>
              </a:ext>
            </a:extLst>
          </p:cNvPr>
          <p:cNvSpPr/>
          <p:nvPr/>
        </p:nvSpPr>
        <p:spPr bwMode="white">
          <a:xfrm>
            <a:off x="9527105" y="1617905"/>
            <a:ext cx="390377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83BCB3-696D-9DCB-8A63-14F7A70E74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12"/>
          <a:stretch/>
        </p:blipFill>
        <p:spPr>
          <a:xfrm>
            <a:off x="2495600" y="3140968"/>
            <a:ext cx="6338212" cy="260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48B5E-E5B2-489E-C09A-B96C50821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169000"/>
            <a:ext cx="11340000" cy="252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75BCF6-8E23-35F2-41C1-01BF7AE1A576}"/>
              </a:ext>
            </a:extLst>
          </p:cNvPr>
          <p:cNvSpPr/>
          <p:nvPr/>
        </p:nvSpPr>
        <p:spPr bwMode="white">
          <a:xfrm>
            <a:off x="10550059" y="3161727"/>
            <a:ext cx="476070" cy="44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422B78-8A08-DA93-25CC-DD0A14C4F379}"/>
              </a:ext>
            </a:extLst>
          </p:cNvPr>
          <p:cNvSpPr/>
          <p:nvPr/>
        </p:nvSpPr>
        <p:spPr bwMode="white">
          <a:xfrm>
            <a:off x="1504718" y="3905912"/>
            <a:ext cx="8311057" cy="57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86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6740E-9010-38C7-9918-B8D23E9EAD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79"/>
          <a:stretch/>
        </p:blipFill>
        <p:spPr>
          <a:xfrm>
            <a:off x="948026" y="1444418"/>
            <a:ext cx="10980622" cy="396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56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6740E-9010-38C7-9918-B8D23E9EAD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1"/>
          <a:stretch/>
        </p:blipFill>
        <p:spPr>
          <a:xfrm>
            <a:off x="983432" y="2060848"/>
            <a:ext cx="10621778" cy="3113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BF4128-CF04-D0B5-4430-5C268D321CCB}"/>
              </a:ext>
            </a:extLst>
          </p:cNvPr>
          <p:cNvSpPr/>
          <p:nvPr/>
        </p:nvSpPr>
        <p:spPr bwMode="white">
          <a:xfrm>
            <a:off x="2259660" y="2060848"/>
            <a:ext cx="1244052" cy="62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8CB4FA-F3E6-1E2A-B4AA-74202AD03FC3}"/>
              </a:ext>
            </a:extLst>
          </p:cNvPr>
          <p:cNvSpPr/>
          <p:nvPr/>
        </p:nvSpPr>
        <p:spPr bwMode="white">
          <a:xfrm>
            <a:off x="2639616" y="3645024"/>
            <a:ext cx="979536" cy="60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4F5CA-2ACC-F6AC-AA31-1585061E85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8"/>
          <a:stretch/>
        </p:blipFill>
        <p:spPr>
          <a:xfrm>
            <a:off x="1343472" y="836712"/>
            <a:ext cx="9956360" cy="29523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755E9F-7741-1C05-1EDB-F6B853E5D8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/>
        </p:blipFill>
        <p:spPr>
          <a:xfrm>
            <a:off x="551384" y="3824392"/>
            <a:ext cx="7699396" cy="219201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0755E9F-7741-1C05-1EDB-F6B853E5D8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 r="20767"/>
          <a:stretch/>
        </p:blipFill>
        <p:spPr>
          <a:xfrm>
            <a:off x="5807968" y="4477807"/>
            <a:ext cx="6168048" cy="223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20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4F5CA-2ACC-F6AC-AA31-1585061E85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3"/>
          <a:stretch/>
        </p:blipFill>
        <p:spPr>
          <a:xfrm>
            <a:off x="1271464" y="908720"/>
            <a:ext cx="9956360" cy="29156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755E9F-7741-1C05-1EDB-F6B853E5D8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/>
        </p:blipFill>
        <p:spPr>
          <a:xfrm>
            <a:off x="551384" y="3824392"/>
            <a:ext cx="7699396" cy="219201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0755E9F-7741-1C05-1EDB-F6B853E5D8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 r="20767"/>
          <a:stretch/>
        </p:blipFill>
        <p:spPr>
          <a:xfrm>
            <a:off x="5807968" y="4477807"/>
            <a:ext cx="6168048" cy="223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54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5770843-0D7D-034F-B188-5993AF765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280" y="836712"/>
            <a:ext cx="995636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0D373BE-D82B-DB56-E6A9-BD3A2C7F824B}"/>
              </a:ext>
            </a:extLst>
          </p:cNvPr>
          <p:cNvSpPr/>
          <p:nvPr/>
        </p:nvSpPr>
        <p:spPr bwMode="white">
          <a:xfrm>
            <a:off x="6740525" y="1628800"/>
            <a:ext cx="3584691" cy="52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03EE8-61E7-8962-CC33-88218F5F446B}"/>
              </a:ext>
            </a:extLst>
          </p:cNvPr>
          <p:cNvSpPr/>
          <p:nvPr/>
        </p:nvSpPr>
        <p:spPr bwMode="white">
          <a:xfrm>
            <a:off x="1866841" y="2284876"/>
            <a:ext cx="8458375" cy="59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91232A-8E45-D5FD-9214-B9B755DA2078}"/>
              </a:ext>
            </a:extLst>
          </p:cNvPr>
          <p:cNvSpPr/>
          <p:nvPr/>
        </p:nvSpPr>
        <p:spPr bwMode="white">
          <a:xfrm>
            <a:off x="1900280" y="3155450"/>
            <a:ext cx="8712968" cy="46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779016-AAB5-24AF-D8F3-FBE76F9E1361}"/>
              </a:ext>
            </a:extLst>
          </p:cNvPr>
          <p:cNvSpPr/>
          <p:nvPr/>
        </p:nvSpPr>
        <p:spPr bwMode="white">
          <a:xfrm>
            <a:off x="1900280" y="3883718"/>
            <a:ext cx="8424936" cy="46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DB4F7F-5971-E121-C2B6-45C37B71EB5B}"/>
              </a:ext>
            </a:extLst>
          </p:cNvPr>
          <p:cNvSpPr/>
          <p:nvPr/>
        </p:nvSpPr>
        <p:spPr bwMode="white">
          <a:xfrm>
            <a:off x="1866841" y="4469681"/>
            <a:ext cx="8458375" cy="61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37F641-4C5B-A1C7-0B2B-2151337D3C0A}"/>
              </a:ext>
            </a:extLst>
          </p:cNvPr>
          <p:cNvSpPr/>
          <p:nvPr/>
        </p:nvSpPr>
        <p:spPr bwMode="white">
          <a:xfrm>
            <a:off x="1756264" y="5214692"/>
            <a:ext cx="8568952" cy="59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2136B8-6B0B-288F-BA28-98B5938C8E50}"/>
              </a:ext>
            </a:extLst>
          </p:cNvPr>
          <p:cNvSpPr/>
          <p:nvPr/>
        </p:nvSpPr>
        <p:spPr bwMode="white">
          <a:xfrm>
            <a:off x="1866841" y="6127119"/>
            <a:ext cx="978080" cy="38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2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CA5D21F-5020-B3D4-F1AE-DC0229F33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844824"/>
            <a:ext cx="11340000" cy="334173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4D87D04-7E25-56B4-185A-0A560C001E72}"/>
              </a:ext>
            </a:extLst>
          </p:cNvPr>
          <p:cNvSpPr/>
          <p:nvPr/>
        </p:nvSpPr>
        <p:spPr bwMode="white">
          <a:xfrm>
            <a:off x="2351584" y="2637292"/>
            <a:ext cx="8712968" cy="67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C9511-2C4D-E471-3608-18787C33BA9C}"/>
              </a:ext>
            </a:extLst>
          </p:cNvPr>
          <p:cNvSpPr/>
          <p:nvPr/>
        </p:nvSpPr>
        <p:spPr bwMode="white">
          <a:xfrm>
            <a:off x="1305386" y="3645024"/>
            <a:ext cx="9615150" cy="51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E8DC08-B612-0A9F-3181-36DF0746B733}"/>
              </a:ext>
            </a:extLst>
          </p:cNvPr>
          <p:cNvSpPr/>
          <p:nvPr/>
        </p:nvSpPr>
        <p:spPr bwMode="white">
          <a:xfrm>
            <a:off x="1343472" y="4365104"/>
            <a:ext cx="6336704" cy="63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10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AD6CF-4473-72DA-23F4-BB0ED4941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426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95184A-D6F6-7C58-E4AC-03B1EC225373}"/>
              </a:ext>
            </a:extLst>
          </p:cNvPr>
          <p:cNvSpPr/>
          <p:nvPr/>
        </p:nvSpPr>
        <p:spPr bwMode="white">
          <a:xfrm>
            <a:off x="10300352" y="3575333"/>
            <a:ext cx="428463" cy="39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E871F2-29DA-B5FC-2311-38EE8AA34B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18" b="50766"/>
          <a:stretch/>
        </p:blipFill>
        <p:spPr>
          <a:xfrm>
            <a:off x="191344" y="3934966"/>
            <a:ext cx="2808312" cy="288904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CE871F2-29DA-B5FC-2311-38EE8AA34B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 r="69658"/>
          <a:stretch/>
        </p:blipFill>
        <p:spPr>
          <a:xfrm>
            <a:off x="5807968" y="3861048"/>
            <a:ext cx="2664296" cy="297896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CE871F2-29DA-B5FC-2311-38EE8AA34B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4" r="27295" b="50766"/>
          <a:stretch/>
        </p:blipFill>
        <p:spPr>
          <a:xfrm>
            <a:off x="3010345" y="3934966"/>
            <a:ext cx="2639656" cy="288904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CE871F2-29DA-B5FC-2311-38EE8AA34B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3" t="49234" r="18274"/>
          <a:stretch/>
        </p:blipFill>
        <p:spPr>
          <a:xfrm>
            <a:off x="8347240" y="3861048"/>
            <a:ext cx="3431744" cy="297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16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12B50-77DC-9CA9-57D2-90665C58C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48680"/>
            <a:ext cx="10945216" cy="39487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4E2F54-4BE2-D29F-C50C-0B616B7BEC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598007"/>
            <a:ext cx="7595584" cy="325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69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DEA3A-81F7-026A-4B94-C61707E02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2526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2849C-4D54-405C-600B-EC6EBD9C8F72}"/>
              </a:ext>
            </a:extLst>
          </p:cNvPr>
          <p:cNvSpPr/>
          <p:nvPr/>
        </p:nvSpPr>
        <p:spPr bwMode="white">
          <a:xfrm>
            <a:off x="4479657" y="955353"/>
            <a:ext cx="3151586" cy="4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19E365-0E9C-F144-7696-4ABA197EFF87}"/>
              </a:ext>
            </a:extLst>
          </p:cNvPr>
          <p:cNvSpPr/>
          <p:nvPr/>
        </p:nvSpPr>
        <p:spPr bwMode="white">
          <a:xfrm>
            <a:off x="10935173" y="1832339"/>
            <a:ext cx="209471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EA1B5E-CDA7-DDE3-9C94-72607E1D22B1}"/>
              </a:ext>
            </a:extLst>
          </p:cNvPr>
          <p:cNvSpPr/>
          <p:nvPr/>
        </p:nvSpPr>
        <p:spPr bwMode="white">
          <a:xfrm>
            <a:off x="1632754" y="2501616"/>
            <a:ext cx="7403517" cy="58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74E2F54-4BE2-D29F-C50C-0B616B7BEC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208" y="3312662"/>
            <a:ext cx="7595584" cy="325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91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91DB2-4ABB-CCAB-FE8E-826453B74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15486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C09394-7DDA-0344-3CFF-1BCAEBED8B4F}"/>
              </a:ext>
            </a:extLst>
          </p:cNvPr>
          <p:cNvSpPr/>
          <p:nvPr/>
        </p:nvSpPr>
        <p:spPr bwMode="white">
          <a:xfrm>
            <a:off x="5884568" y="1296811"/>
            <a:ext cx="418942" cy="36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74E2F54-4BE2-D29F-C50C-0B616B7BEC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845421"/>
            <a:ext cx="7595584" cy="325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6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527E6-30E4-3E20-56B8-C9052E7E5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99" y="881609"/>
            <a:ext cx="11340000" cy="2547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94713-829C-CA64-73C4-AC97E0FBF4B9}"/>
              </a:ext>
            </a:extLst>
          </p:cNvPr>
          <p:cNvSpPr/>
          <p:nvPr/>
        </p:nvSpPr>
        <p:spPr bwMode="white">
          <a:xfrm>
            <a:off x="4401927" y="1682418"/>
            <a:ext cx="6845992" cy="65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6B0A7F-5C67-1086-D90E-05348AED84F5}"/>
              </a:ext>
            </a:extLst>
          </p:cNvPr>
          <p:cNvSpPr/>
          <p:nvPr/>
        </p:nvSpPr>
        <p:spPr bwMode="white">
          <a:xfrm>
            <a:off x="1621676" y="2713440"/>
            <a:ext cx="2161360" cy="44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74E2F54-4BE2-D29F-C50C-0B616B7BEC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366063"/>
            <a:ext cx="7595584" cy="325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33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5691C-D31E-B6A0-2625-C7DF921B3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70980"/>
            <a:ext cx="11340000" cy="421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7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00736-6C49-50A8-4CBA-451B93D20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96" y="1319870"/>
            <a:ext cx="11340000" cy="421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4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2024-10-25T16:09:22Z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