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2995612"/>
            <a:ext cx="70294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223962"/>
            <a:ext cx="105537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1260" y="18246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78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343" y="1162771"/>
            <a:ext cx="10648950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173" y="2620096"/>
            <a:ext cx="10134600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78969" y="180617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80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014412"/>
            <a:ext cx="105346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9733" y="227722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22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195387"/>
            <a:ext cx="105537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6205" y="3053083"/>
            <a:ext cx="8279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1878" y="4868007"/>
            <a:ext cx="3016958" cy="677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04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573" y="727508"/>
            <a:ext cx="10591800" cy="608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96714" y="2545083"/>
            <a:ext cx="1733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6131" y="4401592"/>
            <a:ext cx="43285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277" y="5611556"/>
            <a:ext cx="12066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6495" y="6202683"/>
            <a:ext cx="12066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13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1053465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83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703" y="899679"/>
            <a:ext cx="101536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5878" y="14829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5005" y="2692864"/>
            <a:ext cx="12620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4132" y="3302464"/>
            <a:ext cx="22226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5514" y="3902828"/>
            <a:ext cx="50304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8786" y="4521664"/>
            <a:ext cx="27768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93877" y="5740864"/>
            <a:ext cx="8925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19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23" y="693160"/>
            <a:ext cx="10477500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5769" y="308079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2169" y="36811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8932" y="5491484"/>
            <a:ext cx="72564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7623" y="6091845"/>
            <a:ext cx="40606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02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919162"/>
            <a:ext cx="10591800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78039" y="4753017"/>
            <a:ext cx="38112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6787" y="5343701"/>
            <a:ext cx="3765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29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457450"/>
            <a:ext cx="1003935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5332" y="2471192"/>
            <a:ext cx="8556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2786" y="3819700"/>
            <a:ext cx="10588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83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24012"/>
            <a:ext cx="1066800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28700"/>
            <a:ext cx="105156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2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243012"/>
            <a:ext cx="100393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6096" y="1372065"/>
            <a:ext cx="44763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8640" y="1972428"/>
            <a:ext cx="6247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1876" y="4392355"/>
            <a:ext cx="6247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50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062162"/>
            <a:ext cx="101536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2895" y="3514901"/>
            <a:ext cx="29892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7041" y="4281519"/>
            <a:ext cx="25089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81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33500"/>
            <a:ext cx="105918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1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6583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7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676400"/>
            <a:ext cx="97345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0896" y="1750755"/>
            <a:ext cx="6616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7441" y="2295699"/>
            <a:ext cx="25736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1332" y="2850323"/>
            <a:ext cx="12158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88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257300"/>
            <a:ext cx="101155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5949" y="1907774"/>
            <a:ext cx="9295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0677" y="2535847"/>
            <a:ext cx="15114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367" y="3173156"/>
            <a:ext cx="49935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26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643062"/>
            <a:ext cx="105918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8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681162"/>
            <a:ext cx="101346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79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633537"/>
            <a:ext cx="100203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90460" y="284988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4241" y="285912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5623" y="4069084"/>
            <a:ext cx="10126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2460" y="4678684"/>
            <a:ext cx="2361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82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871537"/>
            <a:ext cx="105537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5679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486341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32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952500"/>
            <a:ext cx="106299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5296" y="36165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2205" y="4216865"/>
            <a:ext cx="39590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1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157287"/>
            <a:ext cx="101536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6349" y="1215046"/>
            <a:ext cx="10184377" cy="4622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4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38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08720"/>
            <a:ext cx="105346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5679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42023" y="521439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98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847725"/>
            <a:ext cx="106299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7442" y="85482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9733" y="27021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89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62" y="765318"/>
            <a:ext cx="1057275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269" y="2088716"/>
            <a:ext cx="10639425" cy="4029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31187" y="137206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58896" y="504813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00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295400"/>
            <a:ext cx="106299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6605" y="254508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785812"/>
            <a:ext cx="105918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88205" y="260050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7442" y="447548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02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652587"/>
            <a:ext cx="104965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8132" y="236959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59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2024-10-27T07:10:53Z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