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2636027"/>
            <a:ext cx="11953328" cy="1585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C35AF-1D5F-1F8F-90DB-2AB12C6376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34870"/>
            <a:ext cx="11340000" cy="358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36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001C5-2361-BE7E-1931-44B6D08AA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84784"/>
            <a:ext cx="11340000" cy="375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834DD7-EBFF-210D-C896-E7D91843302F}"/>
              </a:ext>
            </a:extLst>
          </p:cNvPr>
          <p:cNvSpPr/>
          <p:nvPr/>
        </p:nvSpPr>
        <p:spPr bwMode="white">
          <a:xfrm>
            <a:off x="5588826" y="1760991"/>
            <a:ext cx="714105" cy="4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CA4A14-8825-3757-DEF0-1DE0A807F578}"/>
              </a:ext>
            </a:extLst>
          </p:cNvPr>
          <p:cNvSpPr/>
          <p:nvPr/>
        </p:nvSpPr>
        <p:spPr bwMode="white">
          <a:xfrm>
            <a:off x="6207716" y="2573625"/>
            <a:ext cx="8717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707A83-37AB-52C5-E8A6-81100B48C139}"/>
              </a:ext>
            </a:extLst>
          </p:cNvPr>
          <p:cNvSpPr/>
          <p:nvPr/>
        </p:nvSpPr>
        <p:spPr bwMode="white">
          <a:xfrm>
            <a:off x="2246810" y="4208184"/>
            <a:ext cx="5264709" cy="81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61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BD8C0-B47C-8268-5197-38F1E96172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33" y="836712"/>
            <a:ext cx="999733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01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CAA22F-56B0-B446-CAD5-49312A04AC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72816"/>
            <a:ext cx="11340000" cy="3451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C4F36D-FC6E-C254-E395-B46300BB15D5}"/>
              </a:ext>
            </a:extLst>
          </p:cNvPr>
          <p:cNvSpPr/>
          <p:nvPr/>
        </p:nvSpPr>
        <p:spPr bwMode="white">
          <a:xfrm>
            <a:off x="3979707" y="2645632"/>
            <a:ext cx="1155549" cy="60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E19F6A-1566-DC48-9433-3FFC88BA8CF2}"/>
              </a:ext>
            </a:extLst>
          </p:cNvPr>
          <p:cNvSpPr/>
          <p:nvPr/>
        </p:nvSpPr>
        <p:spPr bwMode="white">
          <a:xfrm>
            <a:off x="2254936" y="4301817"/>
            <a:ext cx="6599733" cy="6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58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7A73B-41BE-7FCA-DF36-1ED61D61F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102764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BF6601-7232-743D-1FF6-FC7E0B7C3140}"/>
              </a:ext>
            </a:extLst>
          </p:cNvPr>
          <p:cNvSpPr/>
          <p:nvPr/>
        </p:nvSpPr>
        <p:spPr bwMode="white">
          <a:xfrm>
            <a:off x="9048963" y="974782"/>
            <a:ext cx="655759" cy="33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07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944A0-950D-7DC0-90B7-C30151AA82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436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87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ECEC2-68BC-1D7D-1EE5-2B25AA76B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14763"/>
            <a:ext cx="11340000" cy="422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31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0EFC62-0D66-96AB-4A56-EFA03CD9C0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46119"/>
            <a:ext cx="11340000" cy="436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05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0E11B-2CE1-71AD-9F64-CDF00ECFDB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510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11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B77A28-F1B4-46F2-EB38-76E845582A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3459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4D361A-61AF-539B-0348-C1327193BEB1}"/>
              </a:ext>
            </a:extLst>
          </p:cNvPr>
          <p:cNvSpPr/>
          <p:nvPr/>
        </p:nvSpPr>
        <p:spPr bwMode="white">
          <a:xfrm>
            <a:off x="3851244" y="2614704"/>
            <a:ext cx="1637682" cy="50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C270F3-432F-66E1-F971-FEB90E52B42D}"/>
              </a:ext>
            </a:extLst>
          </p:cNvPr>
          <p:cNvSpPr/>
          <p:nvPr/>
        </p:nvSpPr>
        <p:spPr bwMode="white">
          <a:xfrm>
            <a:off x="4946206" y="4311177"/>
            <a:ext cx="2189924" cy="50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00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6A80F9-40A5-FD87-083F-A3F7BD1ED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50522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D05756-8B24-9EFE-55D1-98C61C527E51}"/>
              </a:ext>
            </a:extLst>
          </p:cNvPr>
          <p:cNvSpPr/>
          <p:nvPr/>
        </p:nvSpPr>
        <p:spPr bwMode="white">
          <a:xfrm>
            <a:off x="1956389" y="2000701"/>
            <a:ext cx="1018790" cy="4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700B70-4A9A-4ADF-D5F1-39080798EB63}"/>
              </a:ext>
            </a:extLst>
          </p:cNvPr>
          <p:cNvSpPr/>
          <p:nvPr/>
        </p:nvSpPr>
        <p:spPr bwMode="white">
          <a:xfrm>
            <a:off x="2508631" y="3509728"/>
            <a:ext cx="5074897" cy="67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236648-75F3-E620-C5CF-7976D78F811D}"/>
              </a:ext>
            </a:extLst>
          </p:cNvPr>
          <p:cNvSpPr/>
          <p:nvPr/>
        </p:nvSpPr>
        <p:spPr bwMode="white">
          <a:xfrm>
            <a:off x="5567304" y="5244635"/>
            <a:ext cx="1901981" cy="62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74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50465-7384-3A89-F1EE-E178183086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32" y="972008"/>
            <a:ext cx="11340000" cy="338827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FE41800-E1CB-7B0B-CCF0-32909A41CA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22"/>
          <a:stretch/>
        </p:blipFill>
        <p:spPr>
          <a:xfrm>
            <a:off x="1792944" y="4221088"/>
            <a:ext cx="11143816" cy="18002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B35948-38D8-8095-8AF7-46EE97FBFB6C}"/>
              </a:ext>
            </a:extLst>
          </p:cNvPr>
          <p:cNvSpPr/>
          <p:nvPr/>
        </p:nvSpPr>
        <p:spPr bwMode="white">
          <a:xfrm>
            <a:off x="10082970" y="4360279"/>
            <a:ext cx="1143022" cy="64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A12892-D4DD-B8E0-AF55-92CE1B3629BA}"/>
              </a:ext>
            </a:extLst>
          </p:cNvPr>
          <p:cNvSpPr/>
          <p:nvPr/>
        </p:nvSpPr>
        <p:spPr bwMode="white">
          <a:xfrm>
            <a:off x="1755517" y="5334791"/>
            <a:ext cx="589471" cy="48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31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E41800-E1CB-7B0B-CCF0-32909A41CA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99" r="13634"/>
          <a:stretch/>
        </p:blipFill>
        <p:spPr>
          <a:xfrm>
            <a:off x="1487488" y="1556792"/>
            <a:ext cx="9624432" cy="413108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C34578-1A04-2192-F534-89A0B6849678}"/>
              </a:ext>
            </a:extLst>
          </p:cNvPr>
          <p:cNvSpPr/>
          <p:nvPr/>
        </p:nvSpPr>
        <p:spPr bwMode="white">
          <a:xfrm>
            <a:off x="2020819" y="2627535"/>
            <a:ext cx="1515783" cy="43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3A883A-1658-D36E-18F5-A40EB8103938}"/>
              </a:ext>
            </a:extLst>
          </p:cNvPr>
          <p:cNvSpPr/>
          <p:nvPr/>
        </p:nvSpPr>
        <p:spPr bwMode="white">
          <a:xfrm>
            <a:off x="7531909" y="3460473"/>
            <a:ext cx="364910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1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2024-10-25T16:16:05Z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