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0" r:id="rId9"/>
    <p:sldId id="329" r:id="rId10"/>
    <p:sldId id="328" r:id="rId11"/>
    <p:sldId id="327" r:id="rId12"/>
    <p:sldId id="339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3013769"/>
            <a:ext cx="11809312" cy="830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623B0-67FF-07DD-944C-ACD20CA2F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04870"/>
            <a:ext cx="11340000" cy="484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CC8439-A851-5FC6-7642-1D3C930CD1B8}"/>
              </a:ext>
            </a:extLst>
          </p:cNvPr>
          <p:cNvSpPr/>
          <p:nvPr/>
        </p:nvSpPr>
        <p:spPr bwMode="white">
          <a:xfrm>
            <a:off x="6191643" y="3643314"/>
            <a:ext cx="1304433" cy="4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0A266B-9E0C-4A4F-1331-FE2DBA1216F1}"/>
              </a:ext>
            </a:extLst>
          </p:cNvPr>
          <p:cNvSpPr/>
          <p:nvPr/>
        </p:nvSpPr>
        <p:spPr bwMode="white">
          <a:xfrm>
            <a:off x="2110920" y="5016081"/>
            <a:ext cx="7344816" cy="71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71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6EB17-5D58-94E7-473A-1FF19584D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19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1507FB-A99E-9930-E09C-9C3187BE6035}"/>
              </a:ext>
            </a:extLst>
          </p:cNvPr>
          <p:cNvSpPr/>
          <p:nvPr/>
        </p:nvSpPr>
        <p:spPr bwMode="white">
          <a:xfrm>
            <a:off x="6604032" y="3437720"/>
            <a:ext cx="1699576" cy="57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0C5B38-E27E-0737-08E4-0D58B18924E2}"/>
              </a:ext>
            </a:extLst>
          </p:cNvPr>
          <p:cNvSpPr/>
          <p:nvPr/>
        </p:nvSpPr>
        <p:spPr bwMode="white">
          <a:xfrm>
            <a:off x="6051790" y="4301816"/>
            <a:ext cx="1099690" cy="56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37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46EF2A5-02A0-9751-BD4F-D4BDC8B7B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10" y="1412776"/>
            <a:ext cx="11340000" cy="457434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26376DC-EDFF-00A6-DCAC-82EBFFEA8996}"/>
              </a:ext>
            </a:extLst>
          </p:cNvPr>
          <p:cNvSpPr/>
          <p:nvPr/>
        </p:nvSpPr>
        <p:spPr bwMode="white">
          <a:xfrm>
            <a:off x="6668634" y="2194227"/>
            <a:ext cx="1628161" cy="48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A1A5A3-E881-8BC9-F57A-824BC170A704}"/>
              </a:ext>
            </a:extLst>
          </p:cNvPr>
          <p:cNvSpPr/>
          <p:nvPr/>
        </p:nvSpPr>
        <p:spPr bwMode="white">
          <a:xfrm>
            <a:off x="6068785" y="2920831"/>
            <a:ext cx="2331472" cy="58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9A801-A215-C957-A04C-D75229956611}"/>
              </a:ext>
            </a:extLst>
          </p:cNvPr>
          <p:cNvSpPr/>
          <p:nvPr/>
        </p:nvSpPr>
        <p:spPr bwMode="white">
          <a:xfrm>
            <a:off x="1679415" y="3284984"/>
            <a:ext cx="3912529" cy="60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C88529-1B17-E10C-6C36-400C33E142E5}"/>
              </a:ext>
            </a:extLst>
          </p:cNvPr>
          <p:cNvSpPr/>
          <p:nvPr/>
        </p:nvSpPr>
        <p:spPr bwMode="white">
          <a:xfrm>
            <a:off x="6097349" y="3741588"/>
            <a:ext cx="2199445" cy="55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EE4E3F-ADF7-35A2-585A-F5ABA639BC58}"/>
              </a:ext>
            </a:extLst>
          </p:cNvPr>
          <p:cNvSpPr/>
          <p:nvPr/>
        </p:nvSpPr>
        <p:spPr bwMode="white">
          <a:xfrm>
            <a:off x="1136695" y="4149080"/>
            <a:ext cx="4455249" cy="57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198153-9156-7B8E-0D09-6DD53E3B87FE}"/>
              </a:ext>
            </a:extLst>
          </p:cNvPr>
          <p:cNvSpPr/>
          <p:nvPr/>
        </p:nvSpPr>
        <p:spPr bwMode="white">
          <a:xfrm>
            <a:off x="6078307" y="4633879"/>
            <a:ext cx="761712" cy="5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4556A2-3728-0FB6-22C6-EB1C57C7FD60}"/>
              </a:ext>
            </a:extLst>
          </p:cNvPr>
          <p:cNvSpPr/>
          <p:nvPr/>
        </p:nvSpPr>
        <p:spPr bwMode="white">
          <a:xfrm>
            <a:off x="1127173" y="5043664"/>
            <a:ext cx="771234" cy="5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50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9AE0F-8D42-5269-2CE3-70B9D51C4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86" y="1556792"/>
            <a:ext cx="11340000" cy="4037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326ED1-EBE0-F869-7C30-9A103A7FEBF1}"/>
              </a:ext>
            </a:extLst>
          </p:cNvPr>
          <p:cNvSpPr/>
          <p:nvPr/>
        </p:nvSpPr>
        <p:spPr bwMode="white">
          <a:xfrm>
            <a:off x="7769808" y="2501616"/>
            <a:ext cx="3452206" cy="52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A849A1-2D9C-6C05-6056-5D70C4F4AFC0}"/>
              </a:ext>
            </a:extLst>
          </p:cNvPr>
          <p:cNvSpPr/>
          <p:nvPr/>
        </p:nvSpPr>
        <p:spPr bwMode="white">
          <a:xfrm>
            <a:off x="695400" y="3346994"/>
            <a:ext cx="4941612" cy="49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DE2D52-3D7E-8717-DE10-0866E96EA790}"/>
              </a:ext>
            </a:extLst>
          </p:cNvPr>
          <p:cNvSpPr/>
          <p:nvPr/>
        </p:nvSpPr>
        <p:spPr bwMode="white">
          <a:xfrm>
            <a:off x="9093284" y="4165917"/>
            <a:ext cx="695062" cy="41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1FFB5D-F084-F514-E3F5-B0DF2773C5FA}"/>
              </a:ext>
            </a:extLst>
          </p:cNvPr>
          <p:cNvSpPr/>
          <p:nvPr/>
        </p:nvSpPr>
        <p:spPr bwMode="white">
          <a:xfrm>
            <a:off x="1266684" y="5013406"/>
            <a:ext cx="1075919" cy="38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32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EBEC7-5DFF-40C6-28B1-37381CB49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066" y="764704"/>
            <a:ext cx="890986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66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D7D66-72E1-AD69-58F3-BD94E3A5B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340000" cy="2800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AF540D-A883-0673-74D3-A28C8478CF26}"/>
              </a:ext>
            </a:extLst>
          </p:cNvPr>
          <p:cNvSpPr/>
          <p:nvPr/>
        </p:nvSpPr>
        <p:spPr bwMode="white">
          <a:xfrm>
            <a:off x="5912554" y="1122495"/>
            <a:ext cx="542720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AF4E24-0C00-827C-A2EB-1B2287DDE95C}"/>
              </a:ext>
            </a:extLst>
          </p:cNvPr>
          <p:cNvSpPr/>
          <p:nvPr/>
        </p:nvSpPr>
        <p:spPr bwMode="white">
          <a:xfrm>
            <a:off x="9616382" y="1998898"/>
            <a:ext cx="571284" cy="5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40FAF5-4729-6FD0-D07C-C592F404D82C}"/>
              </a:ext>
            </a:extLst>
          </p:cNvPr>
          <p:cNvSpPr/>
          <p:nvPr/>
        </p:nvSpPr>
        <p:spPr bwMode="white">
          <a:xfrm>
            <a:off x="8835627" y="3075348"/>
            <a:ext cx="476093" cy="29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C63EBEC7-5DFF-40C6-28B1-37381CB490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7" t="40495" r="45151"/>
          <a:stretch/>
        </p:blipFill>
        <p:spPr>
          <a:xfrm>
            <a:off x="4502388" y="3340732"/>
            <a:ext cx="3187223" cy="349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09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C2B1E-BF6A-2B57-9632-05BE7F8E4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900000"/>
            <a:ext cx="11340000" cy="56288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EC2B42-0DAF-C1CB-511F-CE8789F91EFB}"/>
              </a:ext>
            </a:extLst>
          </p:cNvPr>
          <p:cNvSpPr/>
          <p:nvPr/>
        </p:nvSpPr>
        <p:spPr bwMode="white">
          <a:xfrm>
            <a:off x="6622459" y="1076745"/>
            <a:ext cx="3265325" cy="55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049432-C05D-DA23-0489-B1FD1BBAC1C2}"/>
              </a:ext>
            </a:extLst>
          </p:cNvPr>
          <p:cNvSpPr/>
          <p:nvPr/>
        </p:nvSpPr>
        <p:spPr bwMode="white">
          <a:xfrm>
            <a:off x="205028" y="1916832"/>
            <a:ext cx="7738540" cy="65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A5682A-F213-686B-ED8E-FFA7A4CB2416}"/>
              </a:ext>
            </a:extLst>
          </p:cNvPr>
          <p:cNvSpPr/>
          <p:nvPr/>
        </p:nvSpPr>
        <p:spPr bwMode="white">
          <a:xfrm>
            <a:off x="1518983" y="3061997"/>
            <a:ext cx="552241" cy="40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8BFEBF-AD54-AC6A-E676-4AD11AD4CBAE}"/>
              </a:ext>
            </a:extLst>
          </p:cNvPr>
          <p:cNvSpPr/>
          <p:nvPr/>
        </p:nvSpPr>
        <p:spPr bwMode="white">
          <a:xfrm>
            <a:off x="3965984" y="3855152"/>
            <a:ext cx="2969471" cy="65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EAA3CD-A1D1-C993-EC15-CF396BDBA581}"/>
              </a:ext>
            </a:extLst>
          </p:cNvPr>
          <p:cNvSpPr/>
          <p:nvPr/>
        </p:nvSpPr>
        <p:spPr bwMode="white">
          <a:xfrm>
            <a:off x="5070469" y="5804972"/>
            <a:ext cx="2694559" cy="51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C63EBEC7-5DFF-40C6-28B1-37381CB490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6" t="40495" r="46543"/>
          <a:stretch/>
        </p:blipFill>
        <p:spPr>
          <a:xfrm>
            <a:off x="9466690" y="866440"/>
            <a:ext cx="2630826" cy="2998754"/>
          </a:xfrm>
          <a:prstGeom prst="rect">
            <a:avLst/>
          </a:prstGeom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C63EBEC7-5DFF-40C6-28B1-37381CB490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9" t="40495" r="10783"/>
          <a:stretch/>
        </p:blipFill>
        <p:spPr>
          <a:xfrm>
            <a:off x="9599712" y="3663672"/>
            <a:ext cx="2592288" cy="299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91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E5A25-C41F-AB96-F2A0-D611B4E768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836712"/>
            <a:ext cx="791988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CB19F1-2EBE-DCD0-5910-762FBD0DFC2A}"/>
              </a:ext>
            </a:extLst>
          </p:cNvPr>
          <p:cNvSpPr/>
          <p:nvPr/>
        </p:nvSpPr>
        <p:spPr bwMode="white">
          <a:xfrm>
            <a:off x="5082362" y="2812671"/>
            <a:ext cx="332488" cy="30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E995A8-44E4-312B-87B8-E3C7CDB1F484}"/>
              </a:ext>
            </a:extLst>
          </p:cNvPr>
          <p:cNvSpPr/>
          <p:nvPr/>
        </p:nvSpPr>
        <p:spPr bwMode="white">
          <a:xfrm>
            <a:off x="3233725" y="3291691"/>
            <a:ext cx="1841987" cy="28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4D9602-63E7-F770-16FA-32C6DD3CCA6E}"/>
              </a:ext>
            </a:extLst>
          </p:cNvPr>
          <p:cNvSpPr/>
          <p:nvPr/>
        </p:nvSpPr>
        <p:spPr bwMode="white">
          <a:xfrm>
            <a:off x="8094710" y="4376140"/>
            <a:ext cx="1356554" cy="292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B68A0D-61E1-9C4A-287D-05D6B7C6E8F3}"/>
              </a:ext>
            </a:extLst>
          </p:cNvPr>
          <p:cNvSpPr/>
          <p:nvPr/>
        </p:nvSpPr>
        <p:spPr bwMode="white">
          <a:xfrm>
            <a:off x="7476281" y="4848507"/>
            <a:ext cx="1974983" cy="28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E9AA01-1F94-3BAA-2BFF-CE1C5A300808}"/>
              </a:ext>
            </a:extLst>
          </p:cNvPr>
          <p:cNvSpPr/>
          <p:nvPr/>
        </p:nvSpPr>
        <p:spPr bwMode="white">
          <a:xfrm>
            <a:off x="4011748" y="5154548"/>
            <a:ext cx="1403102" cy="31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5A8A65-3B11-9BFD-E1EF-6A5B4CD8DDE0}"/>
              </a:ext>
            </a:extLst>
          </p:cNvPr>
          <p:cNvSpPr/>
          <p:nvPr/>
        </p:nvSpPr>
        <p:spPr bwMode="white">
          <a:xfrm>
            <a:off x="7436383" y="5307569"/>
            <a:ext cx="1230208" cy="30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2F38DC-78B5-ECD6-BF65-9C0A15D38D65}"/>
              </a:ext>
            </a:extLst>
          </p:cNvPr>
          <p:cNvSpPr/>
          <p:nvPr/>
        </p:nvSpPr>
        <p:spPr bwMode="white">
          <a:xfrm>
            <a:off x="3233725" y="5573690"/>
            <a:ext cx="2181125" cy="33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88CD5D-1759-DE25-DC8C-DF8AA83B5B92}"/>
              </a:ext>
            </a:extLst>
          </p:cNvPr>
          <p:cNvSpPr/>
          <p:nvPr/>
        </p:nvSpPr>
        <p:spPr bwMode="white">
          <a:xfrm>
            <a:off x="3233725" y="6125895"/>
            <a:ext cx="731475" cy="2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46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C2A92-8BA7-C752-28F1-BE986613D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726627"/>
            <a:ext cx="11340000" cy="34047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52F1E3-3173-D8A3-62C1-11BDDF9F5909}"/>
              </a:ext>
            </a:extLst>
          </p:cNvPr>
          <p:cNvSpPr/>
          <p:nvPr/>
        </p:nvSpPr>
        <p:spPr bwMode="white">
          <a:xfrm>
            <a:off x="5085386" y="2890153"/>
            <a:ext cx="1437732" cy="43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9BD0FB-9737-3297-6E66-6C9C463CF087}"/>
              </a:ext>
            </a:extLst>
          </p:cNvPr>
          <p:cNvSpPr/>
          <p:nvPr/>
        </p:nvSpPr>
        <p:spPr bwMode="white">
          <a:xfrm>
            <a:off x="1543420" y="3535547"/>
            <a:ext cx="4979697" cy="46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5D0D70-9438-C249-89BB-181A7CDBA79A}"/>
              </a:ext>
            </a:extLst>
          </p:cNvPr>
          <p:cNvSpPr/>
          <p:nvPr/>
        </p:nvSpPr>
        <p:spPr bwMode="white">
          <a:xfrm>
            <a:off x="1533900" y="4273033"/>
            <a:ext cx="1218740" cy="36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67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95951-D372-52F1-E8DA-220D93E3B6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340000" cy="3800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37D110-EDD3-83C4-A2FD-185C0B258B7A}"/>
              </a:ext>
            </a:extLst>
          </p:cNvPr>
          <p:cNvSpPr/>
          <p:nvPr/>
        </p:nvSpPr>
        <p:spPr bwMode="white">
          <a:xfrm>
            <a:off x="10419728" y="3983866"/>
            <a:ext cx="371335" cy="3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BCF9DD2-62C4-69DF-AC1B-C4083DD712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8"/>
          <a:stretch/>
        </p:blipFill>
        <p:spPr>
          <a:xfrm>
            <a:off x="191344" y="4653136"/>
            <a:ext cx="6456080" cy="211465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1004407-016D-D5C2-4F1E-AE8BFDB633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8"/>
          <a:stretch/>
        </p:blipFill>
        <p:spPr>
          <a:xfrm>
            <a:off x="6541269" y="4668283"/>
            <a:ext cx="5447968" cy="189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1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0147D-E045-42A2-33E5-751EFA819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396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5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2B6040-014D-F457-7C35-3D99901EB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2348"/>
            <a:ext cx="11340000" cy="433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7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2024-10-25T16:07:21Z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