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570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2924175"/>
            <a:ext cx="78390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5450"/>
            <a:ext cx="105156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603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49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856" y="685511"/>
            <a:ext cx="105346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087" y="4931496"/>
            <a:ext cx="850582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9490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8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623" y="672955"/>
            <a:ext cx="10553700" cy="602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2024" y="6885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95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66837"/>
            <a:ext cx="106680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3623" y="3727337"/>
            <a:ext cx="6155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3223" y="4918828"/>
            <a:ext cx="6155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02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38237"/>
            <a:ext cx="105156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2496" y="2905301"/>
            <a:ext cx="6062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6315" y="4623264"/>
            <a:ext cx="6062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00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590800"/>
            <a:ext cx="1009650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33660" y="3191629"/>
            <a:ext cx="13267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21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25116"/>
            <a:ext cx="1051560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778" y="4366635"/>
            <a:ext cx="71342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53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414462"/>
            <a:ext cx="100203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78385" y="1399774"/>
            <a:ext cx="40791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8931" y="1990901"/>
            <a:ext cx="9387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1549" y="2563555"/>
            <a:ext cx="9387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4022" y="3173154"/>
            <a:ext cx="15576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96714" y="37458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56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838200"/>
            <a:ext cx="105537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1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681162"/>
            <a:ext cx="101155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0968" y="1732283"/>
            <a:ext cx="37004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8933" y="2314172"/>
            <a:ext cx="20471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2242" y="3487191"/>
            <a:ext cx="9387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5987" y="4678682"/>
            <a:ext cx="48365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41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439" y="701819"/>
            <a:ext cx="10534650" cy="595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2787" y="37458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033462"/>
            <a:ext cx="106108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1986" y="4697156"/>
            <a:ext cx="73395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9004" y="5288283"/>
            <a:ext cx="12989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68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10" y="934748"/>
            <a:ext cx="101441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027" y="5539076"/>
            <a:ext cx="6781800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1986" y="3856647"/>
            <a:ext cx="8556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7005" y="5639266"/>
            <a:ext cx="29800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2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721157"/>
            <a:ext cx="10610850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3914" y="6101083"/>
            <a:ext cx="8741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2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85887"/>
            <a:ext cx="103917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11260" y="1981665"/>
            <a:ext cx="28045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4278" y="4392356"/>
            <a:ext cx="47441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6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276475"/>
            <a:ext cx="1021080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6677" y="2859119"/>
            <a:ext cx="34880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21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790575"/>
            <a:ext cx="10629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8533" y="49373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01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133475"/>
            <a:ext cx="98964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97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584" y="748144"/>
            <a:ext cx="9823904" cy="60726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0423" y="5620792"/>
            <a:ext cx="29338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2132" y="6221155"/>
            <a:ext cx="20656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71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119187"/>
            <a:ext cx="101346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1658" y="1723047"/>
            <a:ext cx="36727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9622" y="2304938"/>
            <a:ext cx="89559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6459" y="2886829"/>
            <a:ext cx="11789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3624" y="46325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3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157287"/>
            <a:ext cx="101346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95042" y="228646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44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095375"/>
            <a:ext cx="106584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8205" y="24157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1260" y="410602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73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714500"/>
            <a:ext cx="105727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3006" y="4124501"/>
            <a:ext cx="26105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56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414462"/>
            <a:ext cx="101727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0168" y="1427483"/>
            <a:ext cx="10304449" cy="4132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98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668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837045"/>
            <a:ext cx="106870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29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8969" y="441082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5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724025"/>
            <a:ext cx="105727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4315" y="23234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14315" y="406908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15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83" y="738476"/>
            <a:ext cx="10515600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511" y="1858241"/>
            <a:ext cx="9925050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38" y="3044679"/>
            <a:ext cx="10687050" cy="3724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01878" y="138130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38823" y="37550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9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85925"/>
            <a:ext cx="1066800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8969" y="226799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21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976437"/>
            <a:ext cx="106108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2787" y="37827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63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52587"/>
            <a:ext cx="106965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4314" y="227722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66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2024-10-25T06:01:08Z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