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60" r:id="rId3"/>
    <p:sldId id="361" r:id="rId4"/>
    <p:sldId id="362" r:id="rId5"/>
    <p:sldId id="359" r:id="rId6"/>
    <p:sldId id="358" r:id="rId7"/>
    <p:sldId id="357" r:id="rId8"/>
    <p:sldId id="355" r:id="rId9"/>
    <p:sldId id="354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63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5" y="2952750"/>
            <a:ext cx="52387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6FEB1-A217-B1EF-D681-88520280C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2855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6D9A6-3E02-86AD-C0C0-BF7E11AC02F7}"/>
              </a:ext>
            </a:extLst>
          </p:cNvPr>
          <p:cNvSpPr/>
          <p:nvPr/>
        </p:nvSpPr>
        <p:spPr bwMode="white">
          <a:xfrm>
            <a:off x="9739545" y="1996715"/>
            <a:ext cx="533198" cy="41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47CA54-8A3F-BD8D-1481-1D4FFDC22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542681"/>
            <a:ext cx="9611808" cy="411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62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B1DA3-3431-F9E8-8409-76CA9EEC4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2883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1A507-64DC-EE7C-9FD8-FB7C1E28D406}"/>
              </a:ext>
            </a:extLst>
          </p:cNvPr>
          <p:cNvSpPr/>
          <p:nvPr/>
        </p:nvSpPr>
        <p:spPr bwMode="white">
          <a:xfrm>
            <a:off x="6813502" y="1709528"/>
            <a:ext cx="4370425" cy="68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A904E4-2CF7-7EFE-01F2-8E889762CD83}"/>
              </a:ext>
            </a:extLst>
          </p:cNvPr>
          <p:cNvSpPr/>
          <p:nvPr/>
        </p:nvSpPr>
        <p:spPr bwMode="white">
          <a:xfrm>
            <a:off x="1529120" y="2645632"/>
            <a:ext cx="3534128" cy="70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E47CA54-8A3F-BD8D-1481-1D4FFDC226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645632"/>
            <a:ext cx="9611808" cy="411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0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9D376-A79C-09FF-132F-612FA12A9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3706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54F59-E67A-1C24-F84C-F073D9BF820B}"/>
              </a:ext>
            </a:extLst>
          </p:cNvPr>
          <p:cNvSpPr/>
          <p:nvPr/>
        </p:nvSpPr>
        <p:spPr bwMode="white">
          <a:xfrm>
            <a:off x="1739954" y="1993944"/>
            <a:ext cx="399899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47CA54-8A3F-BD8D-1481-1D4FFDC226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04"/>
          <a:stretch/>
        </p:blipFill>
        <p:spPr>
          <a:xfrm>
            <a:off x="7104112" y="3429000"/>
            <a:ext cx="4968552" cy="331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6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77681-DC16-B7C3-7896-2E15E467E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81373"/>
            <a:ext cx="11340000" cy="46952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4B294-3CF8-D3BE-34C8-97184FF5727B}"/>
              </a:ext>
            </a:extLst>
          </p:cNvPr>
          <p:cNvSpPr/>
          <p:nvPr/>
        </p:nvSpPr>
        <p:spPr bwMode="white">
          <a:xfrm>
            <a:off x="7382398" y="4300431"/>
            <a:ext cx="2894508" cy="4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95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FA074-A362-7C4D-6F6E-37B31D03D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72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3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DD4EE-CBD5-483B-2314-B417FB704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92" y="980728"/>
            <a:ext cx="11340000" cy="5396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19D05E-BFD0-87E7-5AFA-CD39B14A1456}"/>
              </a:ext>
            </a:extLst>
          </p:cNvPr>
          <p:cNvSpPr/>
          <p:nvPr/>
        </p:nvSpPr>
        <p:spPr bwMode="white">
          <a:xfrm>
            <a:off x="4384744" y="1853545"/>
            <a:ext cx="2323350" cy="7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C6023-667F-2F44-BE5B-75F843E9DFC0}"/>
              </a:ext>
            </a:extLst>
          </p:cNvPr>
          <p:cNvSpPr/>
          <p:nvPr/>
        </p:nvSpPr>
        <p:spPr bwMode="white">
          <a:xfrm>
            <a:off x="1718876" y="3011410"/>
            <a:ext cx="1047355" cy="4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BAFFC6-94AA-F5D2-9798-01B0AB4F530C}"/>
              </a:ext>
            </a:extLst>
          </p:cNvPr>
          <p:cNvSpPr/>
          <p:nvPr/>
        </p:nvSpPr>
        <p:spPr bwMode="white">
          <a:xfrm>
            <a:off x="4546735" y="3936181"/>
            <a:ext cx="2085188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72200-BD22-0B66-27B5-016183E69FB9}"/>
              </a:ext>
            </a:extLst>
          </p:cNvPr>
          <p:cNvSpPr/>
          <p:nvPr/>
        </p:nvSpPr>
        <p:spPr bwMode="white">
          <a:xfrm>
            <a:off x="1671268" y="4661856"/>
            <a:ext cx="5036825" cy="62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FDACB4-C9BA-B6B2-B29C-F9B9A46CB4D7}"/>
              </a:ext>
            </a:extLst>
          </p:cNvPr>
          <p:cNvSpPr/>
          <p:nvPr/>
        </p:nvSpPr>
        <p:spPr bwMode="white">
          <a:xfrm>
            <a:off x="1766483" y="5738055"/>
            <a:ext cx="1989974" cy="4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0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2AD46-46ED-8B8B-BD70-EC2196040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93"/>
          <a:stretch/>
        </p:blipFill>
        <p:spPr>
          <a:xfrm>
            <a:off x="767408" y="980728"/>
            <a:ext cx="11340000" cy="18809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807F56-F9D0-B0B5-1D0C-0C1E459D2C1B}"/>
              </a:ext>
            </a:extLst>
          </p:cNvPr>
          <p:cNvSpPr/>
          <p:nvPr/>
        </p:nvSpPr>
        <p:spPr bwMode="white">
          <a:xfrm>
            <a:off x="9527744" y="1133463"/>
            <a:ext cx="1541829" cy="5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7B0786-EC7A-998E-556A-D26724E3E4EF}"/>
              </a:ext>
            </a:extLst>
          </p:cNvPr>
          <p:cNvSpPr/>
          <p:nvPr/>
        </p:nvSpPr>
        <p:spPr bwMode="white">
          <a:xfrm>
            <a:off x="1662420" y="2069567"/>
            <a:ext cx="51290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EFDD4EE-CBD5-483B-2314-B417FB704A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2" r="6389"/>
          <a:stretch/>
        </p:blipFill>
        <p:spPr>
          <a:xfrm>
            <a:off x="4871864" y="2894552"/>
            <a:ext cx="3543944" cy="402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0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2AD46-46ED-8B8B-BD70-EC2196040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86"/>
          <a:stretch/>
        </p:blipFill>
        <p:spPr>
          <a:xfrm>
            <a:off x="191344" y="764704"/>
            <a:ext cx="11340000" cy="364194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3CBC55-9165-E198-F15E-024152F56B4D}"/>
              </a:ext>
            </a:extLst>
          </p:cNvPr>
          <p:cNvSpPr/>
          <p:nvPr/>
        </p:nvSpPr>
        <p:spPr bwMode="white">
          <a:xfrm>
            <a:off x="4809228" y="3739589"/>
            <a:ext cx="3456273" cy="4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EFDD4EE-CBD5-483B-2314-B417FB704A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2" r="6389"/>
          <a:stretch/>
        </p:blipFill>
        <p:spPr>
          <a:xfrm>
            <a:off x="8901736" y="3429000"/>
            <a:ext cx="3290264" cy="373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63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EB049-6512-2F88-ED03-FB94EA203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51667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4AF07-8C9D-EA58-04B0-78F33088BFD8}"/>
              </a:ext>
            </a:extLst>
          </p:cNvPr>
          <p:cNvSpPr/>
          <p:nvPr/>
        </p:nvSpPr>
        <p:spPr bwMode="white">
          <a:xfrm>
            <a:off x="3935760" y="5733257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86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3E1D0-8A94-B121-7EEF-83CE1A24F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4985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A3625-7B0B-EC8F-B3DC-988D9C16E857}"/>
              </a:ext>
            </a:extLst>
          </p:cNvPr>
          <p:cNvSpPr/>
          <p:nvPr/>
        </p:nvSpPr>
        <p:spPr bwMode="white">
          <a:xfrm>
            <a:off x="6431401" y="3797760"/>
            <a:ext cx="1804378" cy="59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FE5F47-ECFB-461E-0B94-26C97190E98F}"/>
              </a:ext>
            </a:extLst>
          </p:cNvPr>
          <p:cNvSpPr/>
          <p:nvPr/>
        </p:nvSpPr>
        <p:spPr bwMode="white">
          <a:xfrm>
            <a:off x="6064896" y="4804082"/>
            <a:ext cx="1075919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30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689" y="1340769"/>
            <a:ext cx="11340622" cy="417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5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0E243-3BD0-7F55-1592-4FA6D7EF1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16832"/>
            <a:ext cx="11340000" cy="271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CF660-6391-04D8-ECA7-AC95C9AABC01}"/>
              </a:ext>
            </a:extLst>
          </p:cNvPr>
          <p:cNvSpPr/>
          <p:nvPr/>
        </p:nvSpPr>
        <p:spPr bwMode="white">
          <a:xfrm>
            <a:off x="1895713" y="3725752"/>
            <a:ext cx="4391671" cy="72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0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D8B74-F370-5F56-8DB5-D300983CE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9649072" cy="394819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A2683C4-4712-3DF4-F3CB-F1250E68D5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341276"/>
            <a:ext cx="6299440" cy="25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12668-BF91-F96B-C499-B48667D90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1812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47350-0F3A-2180-3496-B4D0E7BFEEF0}"/>
              </a:ext>
            </a:extLst>
          </p:cNvPr>
          <p:cNvSpPr/>
          <p:nvPr/>
        </p:nvSpPr>
        <p:spPr bwMode="white">
          <a:xfrm>
            <a:off x="2223083" y="1986504"/>
            <a:ext cx="1656725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2683C4-4712-3DF4-F3CB-F1250E68D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19" y="2636912"/>
            <a:ext cx="10132730" cy="404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5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BC4CE-B124-04EE-B059-E81085997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1595"/>
            <a:ext cx="11340000" cy="2663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2EE27-F6A8-0473-0707-389758243942}"/>
              </a:ext>
            </a:extLst>
          </p:cNvPr>
          <p:cNvSpPr/>
          <p:nvPr/>
        </p:nvSpPr>
        <p:spPr bwMode="white">
          <a:xfrm>
            <a:off x="8616018" y="841157"/>
            <a:ext cx="533198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16D2C-9B83-A94E-632F-9E31749AA208}"/>
              </a:ext>
            </a:extLst>
          </p:cNvPr>
          <p:cNvSpPr/>
          <p:nvPr/>
        </p:nvSpPr>
        <p:spPr bwMode="white">
          <a:xfrm>
            <a:off x="9120653" y="1690769"/>
            <a:ext cx="1161612" cy="50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A2683C4-4712-3DF4-F3CB-F1250E68D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068960"/>
            <a:ext cx="9611808" cy="384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2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09F85-2D05-44A9-4A90-EF0DF2856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2800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9FC85-F3F8-BDCD-874A-D4C189385F0F}"/>
              </a:ext>
            </a:extLst>
          </p:cNvPr>
          <p:cNvSpPr/>
          <p:nvPr/>
        </p:nvSpPr>
        <p:spPr bwMode="white">
          <a:xfrm>
            <a:off x="5979782" y="1931091"/>
            <a:ext cx="552241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2683C4-4712-3DF4-F3CB-F1250E68D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289334"/>
            <a:ext cx="8941008" cy="357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0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927A9-13A4-D07D-DBD4-002490AC6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1949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60AC7-FDD2-3C41-F09C-704445700C0B}"/>
              </a:ext>
            </a:extLst>
          </p:cNvPr>
          <p:cNvSpPr/>
          <p:nvPr/>
        </p:nvSpPr>
        <p:spPr bwMode="white">
          <a:xfrm>
            <a:off x="10326904" y="1066063"/>
            <a:ext cx="695062" cy="41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51D51-1B68-5507-7E30-F1921AF0FDDB}"/>
              </a:ext>
            </a:extLst>
          </p:cNvPr>
          <p:cNvSpPr/>
          <p:nvPr/>
        </p:nvSpPr>
        <p:spPr bwMode="white">
          <a:xfrm>
            <a:off x="1557685" y="1885153"/>
            <a:ext cx="4657691" cy="60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A2683C4-4712-3DF4-F3CB-F1250E68D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85" y="2786203"/>
            <a:ext cx="9899840" cy="395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10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8022D-0B2F-6C3D-C59F-DF09FC9D10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25"/>
          <a:stretch/>
        </p:blipFill>
        <p:spPr>
          <a:xfrm>
            <a:off x="426000" y="1124744"/>
            <a:ext cx="1134000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9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E7656-17ED-703F-5184-1A27999BE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96" y="1901563"/>
            <a:ext cx="11340000" cy="42010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68022D-0B2F-6C3D-C59F-DF09FC9D1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46"/>
          <a:stretch/>
        </p:blipFill>
        <p:spPr>
          <a:xfrm>
            <a:off x="243800" y="1052736"/>
            <a:ext cx="11340000" cy="8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43857-ACC2-CC90-CB2D-7FED39FE6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9659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6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D8D79-3CA0-D6ED-1828-E5F199B4A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20" y="476672"/>
            <a:ext cx="11340000" cy="3690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BD8D5-8098-7D4D-6F61-CC6BB918A77F}"/>
              </a:ext>
            </a:extLst>
          </p:cNvPr>
          <p:cNvSpPr/>
          <p:nvPr/>
        </p:nvSpPr>
        <p:spPr bwMode="white">
          <a:xfrm>
            <a:off x="3297758" y="1773523"/>
            <a:ext cx="1142569" cy="41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5BEC5-7219-E7DB-30E3-1E513DAC7F18}"/>
              </a:ext>
            </a:extLst>
          </p:cNvPr>
          <p:cNvSpPr/>
          <p:nvPr/>
        </p:nvSpPr>
        <p:spPr bwMode="white">
          <a:xfrm>
            <a:off x="6230352" y="2501616"/>
            <a:ext cx="1249064" cy="60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CC5274-9D30-E762-32F3-C3EFD4FCB019}"/>
              </a:ext>
            </a:extLst>
          </p:cNvPr>
          <p:cNvSpPr/>
          <p:nvPr/>
        </p:nvSpPr>
        <p:spPr bwMode="white">
          <a:xfrm>
            <a:off x="3335843" y="3480408"/>
            <a:ext cx="4791645" cy="55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C7E7656-17ED-703F-5184-1A27999BE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005064"/>
            <a:ext cx="7778124" cy="288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4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7" y="836712"/>
            <a:ext cx="10513166" cy="578657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8400256" y="1844824"/>
            <a:ext cx="360040" cy="19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7104112" y="2204864"/>
            <a:ext cx="432048" cy="34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8179432" y="2204864"/>
            <a:ext cx="580864" cy="3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7356140" y="2708920"/>
            <a:ext cx="396044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8400256" y="2705529"/>
            <a:ext cx="360040" cy="25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6456040" y="3140968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7338196" y="3140968"/>
            <a:ext cx="4139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7572164" y="4850758"/>
            <a:ext cx="3960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10200456" y="4941168"/>
            <a:ext cx="360040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6656216" y="5373216"/>
            <a:ext cx="375888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7703760" y="5373216"/>
            <a:ext cx="408464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5375920" y="5805264"/>
            <a:ext cx="432048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6301092" y="5805264"/>
            <a:ext cx="514988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61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5B574-5800-C6F2-B278-849D6FA04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692696"/>
            <a:ext cx="11340000" cy="372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85F563-DAE0-AEFD-AB77-9C30747DB406}"/>
              </a:ext>
            </a:extLst>
          </p:cNvPr>
          <p:cNvSpPr/>
          <p:nvPr/>
        </p:nvSpPr>
        <p:spPr bwMode="white">
          <a:xfrm>
            <a:off x="3275662" y="2429608"/>
            <a:ext cx="7854066" cy="74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C0AD67-F335-9D56-26A5-9A0DDD815FCB}"/>
              </a:ext>
            </a:extLst>
          </p:cNvPr>
          <p:cNvSpPr/>
          <p:nvPr/>
        </p:nvSpPr>
        <p:spPr bwMode="white">
          <a:xfrm>
            <a:off x="1628458" y="3437720"/>
            <a:ext cx="1508382" cy="64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C7E7656-17ED-703F-5184-1A27999BE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509331"/>
            <a:ext cx="7595584" cy="281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06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648D2-3296-F251-A7C7-DAC455B27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07500"/>
            <a:ext cx="11340000" cy="2656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B08DE-E790-0402-AAA2-09BCBC747DBD}"/>
              </a:ext>
            </a:extLst>
          </p:cNvPr>
          <p:cNvSpPr/>
          <p:nvPr/>
        </p:nvSpPr>
        <p:spPr bwMode="white">
          <a:xfrm>
            <a:off x="4818170" y="1680316"/>
            <a:ext cx="6293750" cy="60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5A90A-E1D8-6CE3-D44F-E0B842316610}"/>
              </a:ext>
            </a:extLst>
          </p:cNvPr>
          <p:cNvSpPr/>
          <p:nvPr/>
        </p:nvSpPr>
        <p:spPr bwMode="white">
          <a:xfrm>
            <a:off x="1533284" y="2616420"/>
            <a:ext cx="7562412" cy="5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C7E7656-17ED-703F-5184-1A27999BE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246932"/>
            <a:ext cx="9449188" cy="350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0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EC60D-446E-25F0-5734-793938CD4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1340000" cy="44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64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645AF-C130-4B04-E3F6-A478CBFA3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372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574E4B-846A-2634-5A92-05EF2DD95413}"/>
              </a:ext>
            </a:extLst>
          </p:cNvPr>
          <p:cNvSpPr/>
          <p:nvPr/>
        </p:nvSpPr>
        <p:spPr bwMode="white">
          <a:xfrm>
            <a:off x="9874039" y="1974685"/>
            <a:ext cx="1133047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EB3716-D6E8-995A-50ED-37A507B17E5A}"/>
              </a:ext>
            </a:extLst>
          </p:cNvPr>
          <p:cNvSpPr/>
          <p:nvPr/>
        </p:nvSpPr>
        <p:spPr bwMode="white">
          <a:xfrm>
            <a:off x="1676104" y="2737527"/>
            <a:ext cx="9435816" cy="6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B537B3-94C9-495F-53DE-E4C3A2AD2F3C}"/>
              </a:ext>
            </a:extLst>
          </p:cNvPr>
          <p:cNvSpPr/>
          <p:nvPr/>
        </p:nvSpPr>
        <p:spPr bwMode="white">
          <a:xfrm>
            <a:off x="1606864" y="3725752"/>
            <a:ext cx="57606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C7E7656-17ED-703F-5184-1A27999BE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4301816"/>
            <a:ext cx="6731488" cy="249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1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131CB-301C-4CE9-E29F-62934B14F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0763936" cy="4263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314C4-A413-62DE-D026-3B87E1A8E6D5}"/>
              </a:ext>
            </a:extLst>
          </p:cNvPr>
          <p:cNvSpPr/>
          <p:nvPr/>
        </p:nvSpPr>
        <p:spPr bwMode="white">
          <a:xfrm>
            <a:off x="5352549" y="3263464"/>
            <a:ext cx="5470158" cy="6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A51525-7459-7580-01A1-FAE2FCA75643}"/>
              </a:ext>
            </a:extLst>
          </p:cNvPr>
          <p:cNvSpPr/>
          <p:nvPr/>
        </p:nvSpPr>
        <p:spPr bwMode="white">
          <a:xfrm>
            <a:off x="1472457" y="4149080"/>
            <a:ext cx="5817216" cy="65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C7E7656-17ED-703F-5184-1A27999BE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884660"/>
            <a:ext cx="5287580" cy="195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9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FBDDB-36AD-9ABB-1BA1-3646F2F81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71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D007F-43BB-DD04-92A7-94A5258225C0}"/>
              </a:ext>
            </a:extLst>
          </p:cNvPr>
          <p:cNvSpPr/>
          <p:nvPr/>
        </p:nvSpPr>
        <p:spPr bwMode="white">
          <a:xfrm>
            <a:off x="10520300" y="3476107"/>
            <a:ext cx="342770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24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212E2-74EC-0DF1-A60F-FEE2D61AF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72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658FC0-F0C4-8B14-3F3E-AA9202BC79D7}"/>
              </a:ext>
            </a:extLst>
          </p:cNvPr>
          <p:cNvSpPr/>
          <p:nvPr/>
        </p:nvSpPr>
        <p:spPr bwMode="white">
          <a:xfrm>
            <a:off x="8429753" y="4610879"/>
            <a:ext cx="1104483" cy="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33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B1007-FB49-D269-E5FB-6C82D3F0A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539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51E8B-413B-F707-9D5F-DE965D7A4161}"/>
              </a:ext>
            </a:extLst>
          </p:cNvPr>
          <p:cNvSpPr/>
          <p:nvPr/>
        </p:nvSpPr>
        <p:spPr bwMode="white">
          <a:xfrm>
            <a:off x="3928516" y="2058038"/>
            <a:ext cx="561763" cy="4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FBED4E-C343-DCBC-272F-C2D725FA837E}"/>
              </a:ext>
            </a:extLst>
          </p:cNvPr>
          <p:cNvSpPr/>
          <p:nvPr/>
        </p:nvSpPr>
        <p:spPr bwMode="white">
          <a:xfrm>
            <a:off x="10117433" y="3917114"/>
            <a:ext cx="390377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2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481" y="1052738"/>
            <a:ext cx="11447038" cy="547260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3071664" y="1556792"/>
            <a:ext cx="1224136" cy="34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5915980" y="1628800"/>
            <a:ext cx="396044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3322204" y="1988840"/>
            <a:ext cx="973596" cy="34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8616280" y="2060848"/>
            <a:ext cx="576064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2639616" y="2492896"/>
            <a:ext cx="792088" cy="2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4151784" y="2492896"/>
            <a:ext cx="864096" cy="29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4439816" y="2966226"/>
            <a:ext cx="720080" cy="24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5756214" y="2852936"/>
            <a:ext cx="9158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4225280" y="3393796"/>
            <a:ext cx="646584" cy="28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5555940" y="3429000"/>
            <a:ext cx="612068" cy="25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4197640" y="3860308"/>
            <a:ext cx="674224" cy="28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5523520" y="3821366"/>
            <a:ext cx="644488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4295800" y="4311212"/>
            <a:ext cx="576064" cy="26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5557428" y="4311212"/>
            <a:ext cx="610580" cy="26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4583832" y="5157192"/>
            <a:ext cx="722020" cy="2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6214138" y="5146098"/>
            <a:ext cx="601941" cy="33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7E96D76-9EF8-189B-B4FF-8DA3A8381A7F}"/>
              </a:ext>
            </a:extLst>
          </p:cNvPr>
          <p:cNvSpPr/>
          <p:nvPr/>
        </p:nvSpPr>
        <p:spPr bwMode="white">
          <a:xfrm>
            <a:off x="7733472" y="5146098"/>
            <a:ext cx="522767" cy="3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86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B4646-0F02-45A5-3CF4-13610CD06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37372"/>
            <a:ext cx="11340000" cy="522793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43FDCC-2332-1AA8-13A7-02672F7ADA5A}"/>
              </a:ext>
            </a:extLst>
          </p:cNvPr>
          <p:cNvSpPr/>
          <p:nvPr/>
        </p:nvSpPr>
        <p:spPr bwMode="white">
          <a:xfrm>
            <a:off x="10456992" y="3784642"/>
            <a:ext cx="428463" cy="38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3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356E5-7385-7871-C4F6-2F187E984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44565"/>
            <a:ext cx="11340000" cy="456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55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94AE4-D212-A4B9-67D0-28E79653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32" y="1079449"/>
            <a:ext cx="11340000" cy="9093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1B6751-F577-F2D2-69A1-115DB2AA2A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8840"/>
            <a:ext cx="11340000" cy="37616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DFFD6B-D4C3-9219-2ED7-D0076504C5EF}"/>
              </a:ext>
            </a:extLst>
          </p:cNvPr>
          <p:cNvSpPr/>
          <p:nvPr/>
        </p:nvSpPr>
        <p:spPr bwMode="white">
          <a:xfrm>
            <a:off x="10381064" y="4188717"/>
            <a:ext cx="371335" cy="3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8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9472A-6F32-9DC7-D815-5FABA0180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09" y="764704"/>
            <a:ext cx="108481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A0551A-FBA4-C99E-1B3E-378CA4DC7B57}"/>
              </a:ext>
            </a:extLst>
          </p:cNvPr>
          <p:cNvSpPr/>
          <p:nvPr/>
        </p:nvSpPr>
        <p:spPr bwMode="white">
          <a:xfrm>
            <a:off x="10144713" y="2905977"/>
            <a:ext cx="409879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82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A9BAA-858C-E637-139B-868B2667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40527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47CA54-8A3F-BD8D-1481-1D4FFDC226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396466"/>
            <a:ext cx="8076912" cy="346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1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2024-10-25T16:13:32Z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