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52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" y="2924175"/>
            <a:ext cx="121729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358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9876" y="3005672"/>
            <a:ext cx="5238068" cy="5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8642" y="3797760"/>
            <a:ext cx="3884646" cy="67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43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6514" y="3517204"/>
            <a:ext cx="371334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6"/>
          <a:stretch>
            <a:fillRect/>
          </a:stretch>
        </p:blipFill>
        <p:spPr>
          <a:xfrm>
            <a:off x="1127448" y="836712"/>
            <a:ext cx="100091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2346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20300" y="4917369"/>
            <a:ext cx="342770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245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39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215" y="2878648"/>
            <a:ext cx="380856" cy="3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162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07" y="3919474"/>
            <a:ext cx="361813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448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215" y="3007085"/>
            <a:ext cx="361813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29"/>
          <a:stretch>
            <a:fillRect/>
          </a:stretch>
        </p:blipFill>
        <p:spPr>
          <a:xfrm>
            <a:off x="695960" y="764540"/>
            <a:ext cx="10998200" cy="5113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516" y="3401808"/>
            <a:ext cx="576064" cy="76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3"/>
          <a:stretch>
            <a:fillRect/>
          </a:stretch>
        </p:blipFill>
        <p:spPr>
          <a:xfrm>
            <a:off x="263525" y="1753711"/>
            <a:ext cx="11240135" cy="3350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340000" cy="53652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67907" y="3901855"/>
            <a:ext cx="342770" cy="3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200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07" y="5634106"/>
            <a:ext cx="361813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6712"/>
            <a:ext cx="11340000" cy="5755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5" y="908720"/>
            <a:ext cx="11340000" cy="175179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30"/>
          <a:stretch>
            <a:fillRect/>
          </a:stretch>
        </p:blipFill>
        <p:spPr>
          <a:xfrm>
            <a:off x="1247843" y="2660516"/>
            <a:ext cx="11184861" cy="1641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5784" y="3723150"/>
            <a:ext cx="366254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7" t="27146"/>
          <a:stretch>
            <a:fillRect/>
          </a:stretch>
        </p:blipFill>
        <p:spPr>
          <a:xfrm>
            <a:off x="3719736" y="3330360"/>
            <a:ext cx="5568237" cy="4275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>
            <a:fillRect/>
          </a:stretch>
        </p:blipFill>
        <p:spPr>
          <a:xfrm>
            <a:off x="1199456" y="1556792"/>
            <a:ext cx="11184861" cy="4275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691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427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0409" y="830524"/>
            <a:ext cx="1094962" cy="45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5421" y="2537834"/>
            <a:ext cx="523677" cy="4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0862" y="3424872"/>
            <a:ext cx="533198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8"/>
          <a:stretch>
            <a:fillRect/>
          </a:stretch>
        </p:blipFill>
        <p:spPr>
          <a:xfrm>
            <a:off x="4007768" y="3933657"/>
            <a:ext cx="7883616" cy="270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65" y="620688"/>
            <a:ext cx="11340000" cy="361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7095" y="1716123"/>
            <a:ext cx="2589823" cy="4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2561" y="2505220"/>
            <a:ext cx="4759608" cy="57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0899" y="3268783"/>
            <a:ext cx="3380590" cy="6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8"/>
          <a:stretch>
            <a:fillRect/>
          </a:stretch>
        </p:blipFill>
        <p:spPr>
          <a:xfrm>
            <a:off x="2639616" y="4090685"/>
            <a:ext cx="7883616" cy="270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74956"/>
            <a:ext cx="10081120" cy="42662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4368" y="4379368"/>
            <a:ext cx="648072" cy="57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85"/>
          <a:stretch>
            <a:fillRect/>
          </a:stretch>
        </p:blipFill>
        <p:spPr>
          <a:xfrm>
            <a:off x="4007768" y="4403209"/>
            <a:ext cx="6408712" cy="2456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187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17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3196" y="1726538"/>
            <a:ext cx="363362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556792"/>
            <a:ext cx="11340000" cy="4349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043" y="1842929"/>
            <a:ext cx="342770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1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3352764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205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0779" y="2287981"/>
            <a:ext cx="333249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48680"/>
            <a:ext cx="11340000" cy="523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8284" y="3406270"/>
            <a:ext cx="1075919" cy="4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5866" y="5021897"/>
            <a:ext cx="6441350" cy="61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34"/>
          <a:stretch>
            <a:fillRect/>
          </a:stretch>
        </p:blipFill>
        <p:spPr>
          <a:xfrm>
            <a:off x="874236" y="5787595"/>
            <a:ext cx="11340000" cy="8817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40684" y="5978143"/>
            <a:ext cx="1504382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6"/>
          <a:stretch>
            <a:fillRect/>
          </a:stretch>
        </p:blipFill>
        <p:spPr>
          <a:xfrm>
            <a:off x="695400" y="1484784"/>
            <a:ext cx="11340000" cy="43863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45979" y="3451136"/>
            <a:ext cx="3142065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112" y="4149080"/>
            <a:ext cx="4758264" cy="64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3636" y="4218424"/>
            <a:ext cx="3778324" cy="57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7112" y="5085184"/>
            <a:ext cx="4470232" cy="5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7" y="1844824"/>
            <a:ext cx="11340000" cy="345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625" y="2763792"/>
            <a:ext cx="6246298" cy="67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910" y="3789757"/>
            <a:ext cx="1094962" cy="45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