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41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2" r:id="rId11"/>
    <p:sldId id="331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90937" y="2981325"/>
            <a:ext cx="481012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7A15CA-2CA8-C434-97E6-14BB8CFF54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739" y="1196752"/>
            <a:ext cx="11340000" cy="4711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6D4C6B-C10A-95B0-62E6-156A9C5B5237}"/>
              </a:ext>
            </a:extLst>
          </p:cNvPr>
          <p:cNvSpPr/>
          <p:nvPr/>
        </p:nvSpPr>
        <p:spPr bwMode="white">
          <a:xfrm>
            <a:off x="5464623" y="2970643"/>
            <a:ext cx="1361561" cy="43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8E5CEE-E321-30E9-253E-78A65DD34080}"/>
              </a:ext>
            </a:extLst>
          </p:cNvPr>
          <p:cNvSpPr/>
          <p:nvPr/>
        </p:nvSpPr>
        <p:spPr bwMode="white">
          <a:xfrm>
            <a:off x="6559585" y="3762219"/>
            <a:ext cx="847405" cy="44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B74F22-8B05-FD4B-C483-D1B34A7703FC}"/>
              </a:ext>
            </a:extLst>
          </p:cNvPr>
          <p:cNvSpPr/>
          <p:nvPr/>
        </p:nvSpPr>
        <p:spPr bwMode="white">
          <a:xfrm>
            <a:off x="7111827" y="4572868"/>
            <a:ext cx="704584" cy="46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4A3DD1-4284-D960-896F-0E77B8EB67E2}"/>
              </a:ext>
            </a:extLst>
          </p:cNvPr>
          <p:cNvSpPr/>
          <p:nvPr/>
        </p:nvSpPr>
        <p:spPr bwMode="white">
          <a:xfrm>
            <a:off x="6016864" y="5354907"/>
            <a:ext cx="1532947" cy="43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381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1C69DC-D037-92A9-729B-1B220772F6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20688"/>
            <a:ext cx="11340000" cy="235565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02EEB8B-63B8-261A-99EE-3F4C2010A0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2617922"/>
            <a:ext cx="7823954" cy="4195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39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33F447-5A37-FCDE-9DDD-697FF878AF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1340000" cy="2328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56FE6F-5FE9-7603-B7B4-2ABD816CB600}"/>
              </a:ext>
            </a:extLst>
          </p:cNvPr>
          <p:cNvSpPr/>
          <p:nvPr/>
        </p:nvSpPr>
        <p:spPr bwMode="white">
          <a:xfrm>
            <a:off x="4208800" y="2544739"/>
            <a:ext cx="571284" cy="51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02EEB8B-63B8-261A-99EE-3F4C2010A0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912" y="2634561"/>
            <a:ext cx="7535922" cy="4041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10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BFB32D-587F-A3A0-D2FD-2720925558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1340000" cy="1670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25EB09-D427-C160-FE29-473DFDC5704F}"/>
              </a:ext>
            </a:extLst>
          </p:cNvPr>
          <p:cNvSpPr/>
          <p:nvPr/>
        </p:nvSpPr>
        <p:spPr bwMode="white">
          <a:xfrm>
            <a:off x="2681211" y="1820138"/>
            <a:ext cx="2218488" cy="477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02EEB8B-63B8-261A-99EE-3F4C2010A0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2420888"/>
            <a:ext cx="7823954" cy="4195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011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ECEE6B-E746-DA9D-BE2F-025302D88C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764704"/>
            <a:ext cx="11340000" cy="2355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CAD1FC-97E9-F5D4-2FC4-5E20D41BEA94}"/>
              </a:ext>
            </a:extLst>
          </p:cNvPr>
          <p:cNvSpPr/>
          <p:nvPr/>
        </p:nvSpPr>
        <p:spPr bwMode="white">
          <a:xfrm>
            <a:off x="3703344" y="2509984"/>
            <a:ext cx="1590075" cy="44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02EEB8B-63B8-261A-99EE-3F4C2010A0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3068960"/>
            <a:ext cx="6959858" cy="3732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791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243E66-BCD6-FF82-D97B-7028A84E2E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607" y="1772816"/>
            <a:ext cx="11340000" cy="3067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123BA3-2CBE-06DC-9398-63C7BAA4B30E}"/>
              </a:ext>
            </a:extLst>
          </p:cNvPr>
          <p:cNvSpPr/>
          <p:nvPr/>
        </p:nvSpPr>
        <p:spPr bwMode="white">
          <a:xfrm>
            <a:off x="8550992" y="3365713"/>
            <a:ext cx="1172967" cy="626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056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1942A9-46E8-BE99-0A1C-1F87D02638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72816"/>
            <a:ext cx="11340000" cy="31719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032CA4-DD7E-5B40-9E5F-A2D1E5ADBD11}"/>
              </a:ext>
            </a:extLst>
          </p:cNvPr>
          <p:cNvSpPr/>
          <p:nvPr/>
        </p:nvSpPr>
        <p:spPr bwMode="white">
          <a:xfrm>
            <a:off x="3656558" y="2877746"/>
            <a:ext cx="380856" cy="352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03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F7CBA9-A4FF-EBBA-2A7E-3151E58C60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455064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75DD95-7686-98FE-0C23-6C6C0C453A75}"/>
              </a:ext>
            </a:extLst>
          </p:cNvPr>
          <p:cNvSpPr/>
          <p:nvPr/>
        </p:nvSpPr>
        <p:spPr bwMode="white">
          <a:xfrm>
            <a:off x="10272751" y="4447113"/>
            <a:ext cx="307243" cy="36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42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1361C6-E52F-96E6-5751-373BA836C0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00808"/>
            <a:ext cx="11340000" cy="37342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AFEBE5-161B-2B1B-431F-50FED4B1037C}"/>
              </a:ext>
            </a:extLst>
          </p:cNvPr>
          <p:cNvSpPr/>
          <p:nvPr/>
        </p:nvSpPr>
        <p:spPr bwMode="white">
          <a:xfrm>
            <a:off x="10482215" y="2967781"/>
            <a:ext cx="428463" cy="39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28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4B27CB-6580-4237-0C4D-7087E36E1E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649962"/>
            <a:ext cx="11340000" cy="37232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9B3A43-BBC9-586C-CC2A-F831E075B700}"/>
              </a:ext>
            </a:extLst>
          </p:cNvPr>
          <p:cNvSpPr/>
          <p:nvPr/>
        </p:nvSpPr>
        <p:spPr bwMode="white">
          <a:xfrm>
            <a:off x="10548043" y="2887872"/>
            <a:ext cx="342770" cy="390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604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FEF8E0-6D0E-EC2A-D670-107BFB4A12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57542"/>
            <a:ext cx="11340000" cy="39429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044ED8-BC73-EEFF-FAD7-A6247001207B}"/>
              </a:ext>
            </a:extLst>
          </p:cNvPr>
          <p:cNvSpPr/>
          <p:nvPr/>
        </p:nvSpPr>
        <p:spPr bwMode="white">
          <a:xfrm>
            <a:off x="10520300" y="3781385"/>
            <a:ext cx="380856" cy="39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302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C02E02-4D1F-B77D-F1BB-AEA484A990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268760"/>
            <a:ext cx="11340000" cy="4717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35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AA54E4-586A-713F-D4A4-CAFF804FB2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15915"/>
            <a:ext cx="11340000" cy="442616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101A84-BCEE-8C67-879A-9ED183ABDB6B}"/>
              </a:ext>
            </a:extLst>
          </p:cNvPr>
          <p:cNvSpPr/>
          <p:nvPr/>
        </p:nvSpPr>
        <p:spPr bwMode="white">
          <a:xfrm>
            <a:off x="1665389" y="3982270"/>
            <a:ext cx="1123526" cy="515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8E5D4A-E9B7-5C63-29FC-20867DCFB2C8}"/>
              </a:ext>
            </a:extLst>
          </p:cNvPr>
          <p:cNvSpPr/>
          <p:nvPr/>
        </p:nvSpPr>
        <p:spPr bwMode="white">
          <a:xfrm>
            <a:off x="1665389" y="4917108"/>
            <a:ext cx="1123526" cy="515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849879-4529-6B93-2E94-959146FC5B7F}"/>
              </a:ext>
            </a:extLst>
          </p:cNvPr>
          <p:cNvSpPr/>
          <p:nvPr/>
        </p:nvSpPr>
        <p:spPr bwMode="white">
          <a:xfrm>
            <a:off x="7454406" y="4917108"/>
            <a:ext cx="2770730" cy="515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307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A5B52D-6683-A1AC-1BA6-8E0EDA5D0E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1"/>
          <a:stretch/>
        </p:blipFill>
        <p:spPr>
          <a:xfrm>
            <a:off x="1055440" y="1726844"/>
            <a:ext cx="10513168" cy="3646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288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79F53C-580E-441C-E9F9-AC4DDF6DA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20688"/>
            <a:ext cx="11340000" cy="86766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34FB747-047C-D9C6-45EA-CE58DE01A5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283236"/>
            <a:ext cx="11340000" cy="556043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0849E9-8953-B39B-3229-4611354BA180}"/>
              </a:ext>
            </a:extLst>
          </p:cNvPr>
          <p:cNvSpPr/>
          <p:nvPr/>
        </p:nvSpPr>
        <p:spPr bwMode="white">
          <a:xfrm>
            <a:off x="7954299" y="6185574"/>
            <a:ext cx="1618639" cy="467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62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2024-10-25T16:08:40Z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